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75308641975308E-2"/>
          <c:y val="0.30298148703380917"/>
          <c:w val="0.60596675415573054"/>
          <c:h val="0.66615215369635139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DISTANCIA EN KM</c:v>
                </c:pt>
              </c:strCache>
            </c:strRef>
          </c:tx>
          <c:explosion val="25"/>
          <c:dPt>
            <c:idx val="0"/>
            <c:bubble3D val="0"/>
            <c:explosion val="13"/>
          </c:dPt>
          <c:dPt>
            <c:idx val="1"/>
            <c:bubble3D val="0"/>
            <c:explosion val="52"/>
          </c:dPt>
          <c:dPt>
            <c:idx val="2"/>
            <c:bubble3D val="0"/>
            <c:explosion val="0"/>
          </c:dPt>
          <c:dPt>
            <c:idx val="3"/>
            <c:bubble3D val="0"/>
            <c:explosion val="6"/>
          </c:dPt>
          <c:dPt>
            <c:idx val="4"/>
            <c:bubble3D val="0"/>
            <c:explosion val="6"/>
          </c:dPt>
          <c:cat>
            <c:strRef>
              <c:f>Hoja1!$A$2:$A$9</c:f>
              <c:strCache>
                <c:ptCount val="8"/>
                <c:pt idx="0">
                  <c:v>MERCURIO</c:v>
                </c:pt>
                <c:pt idx="1">
                  <c:v>VENUS</c:v>
                </c:pt>
                <c:pt idx="2">
                  <c:v>TIERRA </c:v>
                </c:pt>
                <c:pt idx="3">
                  <c:v>MARTE</c:v>
                </c:pt>
                <c:pt idx="4">
                  <c:v>JUPITER</c:v>
                </c:pt>
                <c:pt idx="5">
                  <c:v>SATURNO</c:v>
                </c:pt>
                <c:pt idx="6">
                  <c:v>URANO</c:v>
                </c:pt>
                <c:pt idx="7">
                  <c:v>NEPTUNO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58000000</c:v>
                </c:pt>
                <c:pt idx="1">
                  <c:v>108000000</c:v>
                </c:pt>
                <c:pt idx="2">
                  <c:v>150000000</c:v>
                </c:pt>
                <c:pt idx="3">
                  <c:v>228000000</c:v>
                </c:pt>
                <c:pt idx="4">
                  <c:v>780000000</c:v>
                </c:pt>
                <c:pt idx="5">
                  <c:v>1430000000</c:v>
                </c:pt>
                <c:pt idx="6">
                  <c:v>2870000000</c:v>
                </c:pt>
                <c:pt idx="7">
                  <c:v>4500000000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  <c:txPr>
        <a:bodyPr/>
        <a:lstStyle/>
        <a:p>
          <a:pPr>
            <a:defRPr sz="20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O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image" Target="../media/image1.jpg"/><Relationship Id="rId4" Type="http://schemas.openxmlformats.org/officeDocument/2006/relationships/image" Target="../media/image4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image" Target="../media/image1.jpg"/><Relationship Id="rId4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9C8BA-02F9-4B76-8E16-F6E251EC984F}" type="doc">
      <dgm:prSet loTypeId="urn:microsoft.com/office/officeart/2005/8/layout/vList3" loCatId="list" qsTypeId="urn:microsoft.com/office/officeart/2005/8/quickstyle/simple1" qsCatId="simple" csTypeId="urn:microsoft.com/office/officeart/2005/8/colors/accent0_1" csCatId="mainScheme" phldr="1"/>
      <dgm:spPr/>
    </dgm:pt>
    <dgm:pt modelId="{24992EC4-E6D9-472F-A4CD-DE089E789706}">
      <dgm:prSet phldrT="[Texto]"/>
      <dgm:spPr/>
      <dgm:t>
        <a:bodyPr/>
        <a:lstStyle/>
        <a:p>
          <a:r>
            <a:rPr lang="es-ES" dirty="0" smtClean="0"/>
            <a:t>LA TIERRA</a:t>
          </a:r>
          <a:endParaRPr lang="es-ES" dirty="0"/>
        </a:p>
      </dgm:t>
    </dgm:pt>
    <dgm:pt modelId="{B4AB1E55-5E56-4474-8A1D-906AD63D5734}" type="parTrans" cxnId="{A8501254-4FFB-47D0-B4AA-D8253294C63E}">
      <dgm:prSet/>
      <dgm:spPr/>
      <dgm:t>
        <a:bodyPr/>
        <a:lstStyle/>
        <a:p>
          <a:endParaRPr lang="es-ES"/>
        </a:p>
      </dgm:t>
    </dgm:pt>
    <dgm:pt modelId="{B82E794F-73F7-4785-AFB2-7D90CB97CFAF}" type="sibTrans" cxnId="{A8501254-4FFB-47D0-B4AA-D8253294C63E}">
      <dgm:prSet/>
      <dgm:spPr/>
      <dgm:t>
        <a:bodyPr/>
        <a:lstStyle/>
        <a:p>
          <a:endParaRPr lang="es-ES"/>
        </a:p>
      </dgm:t>
    </dgm:pt>
    <dgm:pt modelId="{771E14C1-EDEB-4E71-ABBB-5526E281A229}">
      <dgm:prSet phldrT="[Texto]"/>
      <dgm:spPr/>
      <dgm:t>
        <a:bodyPr/>
        <a:lstStyle/>
        <a:p>
          <a:r>
            <a:rPr lang="es-ES" dirty="0" smtClean="0"/>
            <a:t>JUPITER</a:t>
          </a:r>
          <a:endParaRPr lang="es-ES" dirty="0"/>
        </a:p>
      </dgm:t>
    </dgm:pt>
    <dgm:pt modelId="{C0F41C5C-8C47-4EA5-BF84-2624D93EE6B8}" type="parTrans" cxnId="{EFEE5A41-7EB2-46EB-9646-0F55D71EA4C2}">
      <dgm:prSet/>
      <dgm:spPr/>
      <dgm:t>
        <a:bodyPr/>
        <a:lstStyle/>
        <a:p>
          <a:endParaRPr lang="es-ES"/>
        </a:p>
      </dgm:t>
    </dgm:pt>
    <dgm:pt modelId="{651EA28B-EB5F-4544-8AF3-704D5E69AEB9}" type="sibTrans" cxnId="{EFEE5A41-7EB2-46EB-9646-0F55D71EA4C2}">
      <dgm:prSet/>
      <dgm:spPr/>
      <dgm:t>
        <a:bodyPr/>
        <a:lstStyle/>
        <a:p>
          <a:endParaRPr lang="es-ES"/>
        </a:p>
      </dgm:t>
    </dgm:pt>
    <dgm:pt modelId="{F534469C-FFCC-4004-A315-DBC6FD9A7534}">
      <dgm:prSet phldrT="[Texto]"/>
      <dgm:spPr/>
      <dgm:t>
        <a:bodyPr/>
        <a:lstStyle/>
        <a:p>
          <a:r>
            <a:rPr lang="es-ES" dirty="0" smtClean="0"/>
            <a:t>NEPTUNO</a:t>
          </a:r>
          <a:endParaRPr lang="es-ES" dirty="0"/>
        </a:p>
      </dgm:t>
    </dgm:pt>
    <dgm:pt modelId="{FECF5E6C-5F75-4C56-95DF-7F20E3270559}" type="parTrans" cxnId="{5A76FBD5-39E5-499E-842D-BB3E46A1EDB9}">
      <dgm:prSet/>
      <dgm:spPr/>
      <dgm:t>
        <a:bodyPr/>
        <a:lstStyle/>
        <a:p>
          <a:endParaRPr lang="es-ES"/>
        </a:p>
      </dgm:t>
    </dgm:pt>
    <dgm:pt modelId="{D5DAE749-7AD9-4997-9664-54F7124BB334}" type="sibTrans" cxnId="{5A76FBD5-39E5-499E-842D-BB3E46A1EDB9}">
      <dgm:prSet/>
      <dgm:spPr/>
      <dgm:t>
        <a:bodyPr/>
        <a:lstStyle/>
        <a:p>
          <a:endParaRPr lang="es-ES"/>
        </a:p>
      </dgm:t>
    </dgm:pt>
    <dgm:pt modelId="{71783848-720A-4BC5-876D-B9B32AF1DDA8}">
      <dgm:prSet/>
      <dgm:spPr/>
      <dgm:t>
        <a:bodyPr/>
        <a:lstStyle/>
        <a:p>
          <a:r>
            <a:rPr lang="es-ES" dirty="0" smtClean="0"/>
            <a:t>MARTE</a:t>
          </a:r>
          <a:endParaRPr lang="es-ES" dirty="0"/>
        </a:p>
      </dgm:t>
    </dgm:pt>
    <dgm:pt modelId="{F9CEDDE2-AA43-4D86-B033-2D005354AB38}" type="parTrans" cxnId="{3D72D62B-2942-4750-9A49-E1199C7B9CEB}">
      <dgm:prSet/>
      <dgm:spPr/>
      <dgm:t>
        <a:bodyPr/>
        <a:lstStyle/>
        <a:p>
          <a:endParaRPr lang="es-ES"/>
        </a:p>
      </dgm:t>
    </dgm:pt>
    <dgm:pt modelId="{A6AA481D-83AB-4139-8DEF-214A68D165E4}" type="sibTrans" cxnId="{3D72D62B-2942-4750-9A49-E1199C7B9CEB}">
      <dgm:prSet/>
      <dgm:spPr/>
      <dgm:t>
        <a:bodyPr/>
        <a:lstStyle/>
        <a:p>
          <a:endParaRPr lang="es-ES"/>
        </a:p>
      </dgm:t>
    </dgm:pt>
    <dgm:pt modelId="{A153FB8A-30D7-4068-A520-26FD795896E0}" type="pres">
      <dgm:prSet presAssocID="{B309C8BA-02F9-4B76-8E16-F6E251EC984F}" presName="linearFlow" presStyleCnt="0">
        <dgm:presLayoutVars>
          <dgm:dir/>
          <dgm:resizeHandles val="exact"/>
        </dgm:presLayoutVars>
      </dgm:prSet>
      <dgm:spPr/>
    </dgm:pt>
    <dgm:pt modelId="{D3D763CF-4022-4C3B-8ACA-45776B9E84CA}" type="pres">
      <dgm:prSet presAssocID="{24992EC4-E6D9-472F-A4CD-DE089E789706}" presName="composite" presStyleCnt="0"/>
      <dgm:spPr/>
    </dgm:pt>
    <dgm:pt modelId="{2F575641-F80C-489F-A398-6041ADB42515}" type="pres">
      <dgm:prSet presAssocID="{24992EC4-E6D9-472F-A4CD-DE089E789706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9209F149-5986-44C6-8999-84BF2294F93B}" type="pres">
      <dgm:prSet presAssocID="{24992EC4-E6D9-472F-A4CD-DE089E789706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38738C3-536B-428A-9C81-6E33EF15161E}" type="pres">
      <dgm:prSet presAssocID="{B82E794F-73F7-4785-AFB2-7D90CB97CFAF}" presName="spacing" presStyleCnt="0"/>
      <dgm:spPr/>
    </dgm:pt>
    <dgm:pt modelId="{47B01BCF-80BB-4770-ACF1-3A953B5D0EC2}" type="pres">
      <dgm:prSet presAssocID="{71783848-720A-4BC5-876D-B9B32AF1DDA8}" presName="composite" presStyleCnt="0"/>
      <dgm:spPr/>
    </dgm:pt>
    <dgm:pt modelId="{943141EA-6424-4EDC-8242-973BBD8B6E61}" type="pres">
      <dgm:prSet presAssocID="{71783848-720A-4BC5-876D-B9B32AF1DDA8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8A57EA12-9BC7-49CD-A2A6-CA153C03D0C6}" type="pres">
      <dgm:prSet presAssocID="{71783848-720A-4BC5-876D-B9B32AF1DDA8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69DA0B-0FCB-45DE-8F87-F742C6B0A133}" type="pres">
      <dgm:prSet presAssocID="{A6AA481D-83AB-4139-8DEF-214A68D165E4}" presName="spacing" presStyleCnt="0"/>
      <dgm:spPr/>
    </dgm:pt>
    <dgm:pt modelId="{46E798A9-C4FF-4F48-8E2C-05B2CEE5E8C1}" type="pres">
      <dgm:prSet presAssocID="{771E14C1-EDEB-4E71-ABBB-5526E281A229}" presName="composite" presStyleCnt="0"/>
      <dgm:spPr/>
    </dgm:pt>
    <dgm:pt modelId="{511B9D14-E8C4-4EB9-BAEA-64AD1DA018C5}" type="pres">
      <dgm:prSet presAssocID="{771E14C1-EDEB-4E71-ABBB-5526E281A229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0B566B73-9E40-4DDC-B4A3-8F014EFA7BD1}" type="pres">
      <dgm:prSet presAssocID="{771E14C1-EDEB-4E71-ABBB-5526E281A229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F19D42D-1947-4452-9E76-13CD82B21B64}" type="pres">
      <dgm:prSet presAssocID="{651EA28B-EB5F-4544-8AF3-704D5E69AEB9}" presName="spacing" presStyleCnt="0"/>
      <dgm:spPr/>
    </dgm:pt>
    <dgm:pt modelId="{8E3CDCE3-6915-4AFD-BB6C-C745B6ECDF4E}" type="pres">
      <dgm:prSet presAssocID="{F534469C-FFCC-4004-A315-DBC6FD9A7534}" presName="composite" presStyleCnt="0"/>
      <dgm:spPr/>
    </dgm:pt>
    <dgm:pt modelId="{F94E1271-0D0C-40DA-AB53-70A1529D267C}" type="pres">
      <dgm:prSet presAssocID="{F534469C-FFCC-4004-A315-DBC6FD9A7534}" presName="imgShp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2EDC0CA6-567F-40CA-8D24-DEB112F3A681}" type="pres">
      <dgm:prSet presAssocID="{F534469C-FFCC-4004-A315-DBC6FD9A7534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EFEE5A41-7EB2-46EB-9646-0F55D71EA4C2}" srcId="{B309C8BA-02F9-4B76-8E16-F6E251EC984F}" destId="{771E14C1-EDEB-4E71-ABBB-5526E281A229}" srcOrd="2" destOrd="0" parTransId="{C0F41C5C-8C47-4EA5-BF84-2624D93EE6B8}" sibTransId="{651EA28B-EB5F-4544-8AF3-704D5E69AEB9}"/>
    <dgm:cxn modelId="{A8501254-4FFB-47D0-B4AA-D8253294C63E}" srcId="{B309C8BA-02F9-4B76-8E16-F6E251EC984F}" destId="{24992EC4-E6D9-472F-A4CD-DE089E789706}" srcOrd="0" destOrd="0" parTransId="{B4AB1E55-5E56-4474-8A1D-906AD63D5734}" sibTransId="{B82E794F-73F7-4785-AFB2-7D90CB97CFAF}"/>
    <dgm:cxn modelId="{3D72D62B-2942-4750-9A49-E1199C7B9CEB}" srcId="{B309C8BA-02F9-4B76-8E16-F6E251EC984F}" destId="{71783848-720A-4BC5-876D-B9B32AF1DDA8}" srcOrd="1" destOrd="0" parTransId="{F9CEDDE2-AA43-4D86-B033-2D005354AB38}" sibTransId="{A6AA481D-83AB-4139-8DEF-214A68D165E4}"/>
    <dgm:cxn modelId="{6080DBEC-A709-414D-A0D1-E060019FCD09}" type="presOf" srcId="{71783848-720A-4BC5-876D-B9B32AF1DDA8}" destId="{8A57EA12-9BC7-49CD-A2A6-CA153C03D0C6}" srcOrd="0" destOrd="0" presId="urn:microsoft.com/office/officeart/2005/8/layout/vList3"/>
    <dgm:cxn modelId="{A435B7EF-0FF4-41B2-87B9-7C00205B35ED}" type="presOf" srcId="{F534469C-FFCC-4004-A315-DBC6FD9A7534}" destId="{2EDC0CA6-567F-40CA-8D24-DEB112F3A681}" srcOrd="0" destOrd="0" presId="urn:microsoft.com/office/officeart/2005/8/layout/vList3"/>
    <dgm:cxn modelId="{5A76FBD5-39E5-499E-842D-BB3E46A1EDB9}" srcId="{B309C8BA-02F9-4B76-8E16-F6E251EC984F}" destId="{F534469C-FFCC-4004-A315-DBC6FD9A7534}" srcOrd="3" destOrd="0" parTransId="{FECF5E6C-5F75-4C56-95DF-7F20E3270559}" sibTransId="{D5DAE749-7AD9-4997-9664-54F7124BB334}"/>
    <dgm:cxn modelId="{FE64F04C-9D78-4D47-BE5F-57EA9898D3D1}" type="presOf" srcId="{B309C8BA-02F9-4B76-8E16-F6E251EC984F}" destId="{A153FB8A-30D7-4068-A520-26FD795896E0}" srcOrd="0" destOrd="0" presId="urn:microsoft.com/office/officeart/2005/8/layout/vList3"/>
    <dgm:cxn modelId="{14A208A2-6CF8-4A2F-9E1F-A9A85839BB38}" type="presOf" srcId="{24992EC4-E6D9-472F-A4CD-DE089E789706}" destId="{9209F149-5986-44C6-8999-84BF2294F93B}" srcOrd="0" destOrd="0" presId="urn:microsoft.com/office/officeart/2005/8/layout/vList3"/>
    <dgm:cxn modelId="{A99633CB-AB1B-4901-B710-94BC3F47CD54}" type="presOf" srcId="{771E14C1-EDEB-4E71-ABBB-5526E281A229}" destId="{0B566B73-9E40-4DDC-B4A3-8F014EFA7BD1}" srcOrd="0" destOrd="0" presId="urn:microsoft.com/office/officeart/2005/8/layout/vList3"/>
    <dgm:cxn modelId="{CAFD82D8-3782-48FC-8098-19133BFFCE7D}" type="presParOf" srcId="{A153FB8A-30D7-4068-A520-26FD795896E0}" destId="{D3D763CF-4022-4C3B-8ACA-45776B9E84CA}" srcOrd="0" destOrd="0" presId="urn:microsoft.com/office/officeart/2005/8/layout/vList3"/>
    <dgm:cxn modelId="{F54B535B-BE44-43C4-9465-F53045B32517}" type="presParOf" srcId="{D3D763CF-4022-4C3B-8ACA-45776B9E84CA}" destId="{2F575641-F80C-489F-A398-6041ADB42515}" srcOrd="0" destOrd="0" presId="urn:microsoft.com/office/officeart/2005/8/layout/vList3"/>
    <dgm:cxn modelId="{2F946643-A922-4ACA-8A5F-AB9D011B15AA}" type="presParOf" srcId="{D3D763CF-4022-4C3B-8ACA-45776B9E84CA}" destId="{9209F149-5986-44C6-8999-84BF2294F93B}" srcOrd="1" destOrd="0" presId="urn:microsoft.com/office/officeart/2005/8/layout/vList3"/>
    <dgm:cxn modelId="{9251BDD5-3807-434E-B3D7-F3A9A9EFB494}" type="presParOf" srcId="{A153FB8A-30D7-4068-A520-26FD795896E0}" destId="{A38738C3-536B-428A-9C81-6E33EF15161E}" srcOrd="1" destOrd="0" presId="urn:microsoft.com/office/officeart/2005/8/layout/vList3"/>
    <dgm:cxn modelId="{25BAB295-64F4-41A9-803E-65DE9D9E09C5}" type="presParOf" srcId="{A153FB8A-30D7-4068-A520-26FD795896E0}" destId="{47B01BCF-80BB-4770-ACF1-3A953B5D0EC2}" srcOrd="2" destOrd="0" presId="urn:microsoft.com/office/officeart/2005/8/layout/vList3"/>
    <dgm:cxn modelId="{4CF30049-0D14-4C37-B722-9A2F0BE6F411}" type="presParOf" srcId="{47B01BCF-80BB-4770-ACF1-3A953B5D0EC2}" destId="{943141EA-6424-4EDC-8242-973BBD8B6E61}" srcOrd="0" destOrd="0" presId="urn:microsoft.com/office/officeart/2005/8/layout/vList3"/>
    <dgm:cxn modelId="{57A77937-80EF-4D91-9EA2-6A069FC8F1B5}" type="presParOf" srcId="{47B01BCF-80BB-4770-ACF1-3A953B5D0EC2}" destId="{8A57EA12-9BC7-49CD-A2A6-CA153C03D0C6}" srcOrd="1" destOrd="0" presId="urn:microsoft.com/office/officeart/2005/8/layout/vList3"/>
    <dgm:cxn modelId="{664AB6B0-F6B1-4392-BCF0-76719D26C921}" type="presParOf" srcId="{A153FB8A-30D7-4068-A520-26FD795896E0}" destId="{1069DA0B-0FCB-45DE-8F87-F742C6B0A133}" srcOrd="3" destOrd="0" presId="urn:microsoft.com/office/officeart/2005/8/layout/vList3"/>
    <dgm:cxn modelId="{731308E3-8BA5-4F2E-A4ED-429392743524}" type="presParOf" srcId="{A153FB8A-30D7-4068-A520-26FD795896E0}" destId="{46E798A9-C4FF-4F48-8E2C-05B2CEE5E8C1}" srcOrd="4" destOrd="0" presId="urn:microsoft.com/office/officeart/2005/8/layout/vList3"/>
    <dgm:cxn modelId="{A2AECE12-D49E-410A-BB33-6FC242967155}" type="presParOf" srcId="{46E798A9-C4FF-4F48-8E2C-05B2CEE5E8C1}" destId="{511B9D14-E8C4-4EB9-BAEA-64AD1DA018C5}" srcOrd="0" destOrd="0" presId="urn:microsoft.com/office/officeart/2005/8/layout/vList3"/>
    <dgm:cxn modelId="{A0BF1809-829F-43CC-8587-4235730FA432}" type="presParOf" srcId="{46E798A9-C4FF-4F48-8E2C-05B2CEE5E8C1}" destId="{0B566B73-9E40-4DDC-B4A3-8F014EFA7BD1}" srcOrd="1" destOrd="0" presId="urn:microsoft.com/office/officeart/2005/8/layout/vList3"/>
    <dgm:cxn modelId="{BF676E31-D116-4D2A-A2F1-B9C9F3D258C8}" type="presParOf" srcId="{A153FB8A-30D7-4068-A520-26FD795896E0}" destId="{5F19D42D-1947-4452-9E76-13CD82B21B64}" srcOrd="5" destOrd="0" presId="urn:microsoft.com/office/officeart/2005/8/layout/vList3"/>
    <dgm:cxn modelId="{ADD6DEF5-8340-4270-B5C6-3EBF460F524F}" type="presParOf" srcId="{A153FB8A-30D7-4068-A520-26FD795896E0}" destId="{8E3CDCE3-6915-4AFD-BB6C-C745B6ECDF4E}" srcOrd="6" destOrd="0" presId="urn:microsoft.com/office/officeart/2005/8/layout/vList3"/>
    <dgm:cxn modelId="{8D880701-9B53-404A-BD86-1CEB038D9B83}" type="presParOf" srcId="{8E3CDCE3-6915-4AFD-BB6C-C745B6ECDF4E}" destId="{F94E1271-0D0C-40DA-AB53-70A1529D267C}" srcOrd="0" destOrd="0" presId="urn:microsoft.com/office/officeart/2005/8/layout/vList3"/>
    <dgm:cxn modelId="{9484CBA9-244D-424B-887C-AA38BB9F5108}" type="presParOf" srcId="{8E3CDCE3-6915-4AFD-BB6C-C745B6ECDF4E}" destId="{2EDC0CA6-567F-40CA-8D24-DEB112F3A68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6E0018-FE7A-45F2-882F-EF6E3643479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FB1D93D-D100-4986-9438-42D3C784E9C4}">
      <dgm:prSet phldrT="[Text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SOL</a:t>
          </a:r>
          <a:endParaRPr lang="es-ES" dirty="0"/>
        </a:p>
      </dgm:t>
    </dgm:pt>
    <dgm:pt modelId="{14D74BAB-1C91-46E8-833E-3BE480790E4F}" type="parTrans" cxnId="{9ABEDD3E-055F-4237-8601-0BF8CDDC7E04}">
      <dgm:prSet/>
      <dgm:spPr/>
      <dgm:t>
        <a:bodyPr/>
        <a:lstStyle/>
        <a:p>
          <a:endParaRPr lang="es-ES"/>
        </a:p>
      </dgm:t>
    </dgm:pt>
    <dgm:pt modelId="{AC7B1D6F-8503-46FD-AB16-0FE40D667A0A}" type="sibTrans" cxnId="{9ABEDD3E-055F-4237-8601-0BF8CDDC7E04}">
      <dgm:prSet/>
      <dgm:spPr/>
      <dgm:t>
        <a:bodyPr/>
        <a:lstStyle/>
        <a:p>
          <a:endParaRPr lang="es-ES"/>
        </a:p>
      </dgm:t>
    </dgm:pt>
    <dgm:pt modelId="{851DE571-8087-4604-BEA2-ADBAF683DDD8}">
      <dgm:prSet phldrT="[Text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TIERRA</a:t>
          </a:r>
          <a:endParaRPr lang="es-ES" dirty="0"/>
        </a:p>
      </dgm:t>
    </dgm:pt>
    <dgm:pt modelId="{CE973FD0-0168-48CD-A8DD-8B4540595FC1}" type="parTrans" cxnId="{792940A2-D224-4F29-9A41-F2856487775D}">
      <dgm:prSet/>
      <dgm:spPr/>
      <dgm:t>
        <a:bodyPr/>
        <a:lstStyle/>
        <a:p>
          <a:endParaRPr lang="es-ES"/>
        </a:p>
      </dgm:t>
    </dgm:pt>
    <dgm:pt modelId="{578C8980-5DCC-4D76-858B-67F1CF25403B}" type="sibTrans" cxnId="{792940A2-D224-4F29-9A41-F2856487775D}">
      <dgm:prSet/>
      <dgm:spPr/>
      <dgm:t>
        <a:bodyPr/>
        <a:lstStyle/>
        <a:p>
          <a:endParaRPr lang="es-ES"/>
        </a:p>
      </dgm:t>
    </dgm:pt>
    <dgm:pt modelId="{2B04D8EB-895C-46F3-95F5-A40997E87227}">
      <dgm:prSet phldrT="[Text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VENUS</a:t>
          </a:r>
          <a:endParaRPr lang="es-ES" dirty="0"/>
        </a:p>
      </dgm:t>
    </dgm:pt>
    <dgm:pt modelId="{A27FA9B4-B64E-4966-9DA8-C54459259B3E}" type="parTrans" cxnId="{2E500F0F-C60B-4445-8C7F-6497404CB4AD}">
      <dgm:prSet/>
      <dgm:spPr/>
      <dgm:t>
        <a:bodyPr/>
        <a:lstStyle/>
        <a:p>
          <a:endParaRPr lang="es-ES"/>
        </a:p>
      </dgm:t>
    </dgm:pt>
    <dgm:pt modelId="{8363D74C-1FC4-4C40-90D6-EB282C570B19}" type="sibTrans" cxnId="{2E500F0F-C60B-4445-8C7F-6497404CB4AD}">
      <dgm:prSet/>
      <dgm:spPr/>
      <dgm:t>
        <a:bodyPr/>
        <a:lstStyle/>
        <a:p>
          <a:endParaRPr lang="es-ES"/>
        </a:p>
      </dgm:t>
    </dgm:pt>
    <dgm:pt modelId="{611E6230-E0EB-4454-A01D-E245BE90E9D7}">
      <dgm:prSet phldrT="[Text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URANO</a:t>
          </a:r>
          <a:endParaRPr lang="es-ES" dirty="0"/>
        </a:p>
      </dgm:t>
    </dgm:pt>
    <dgm:pt modelId="{FE8F5C10-B3F7-4F2F-B128-3479C93FED99}" type="parTrans" cxnId="{77435810-ECD4-40FD-AC7E-5CD094CDB94F}">
      <dgm:prSet/>
      <dgm:spPr/>
      <dgm:t>
        <a:bodyPr/>
        <a:lstStyle/>
        <a:p>
          <a:endParaRPr lang="es-ES"/>
        </a:p>
      </dgm:t>
    </dgm:pt>
    <dgm:pt modelId="{B5E89501-FE30-47DD-A1CC-0BE880311640}" type="sibTrans" cxnId="{77435810-ECD4-40FD-AC7E-5CD094CDB94F}">
      <dgm:prSet/>
      <dgm:spPr/>
      <dgm:t>
        <a:bodyPr/>
        <a:lstStyle/>
        <a:p>
          <a:endParaRPr lang="es-ES"/>
        </a:p>
      </dgm:t>
    </dgm:pt>
    <dgm:pt modelId="{977DD2A2-4594-4FB9-94E2-32920F5F21AD}">
      <dgm:prSet phldrT="[Text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JUPITER</a:t>
          </a:r>
          <a:endParaRPr lang="es-ES" dirty="0"/>
        </a:p>
      </dgm:t>
    </dgm:pt>
    <dgm:pt modelId="{EE789988-1557-48E1-9E34-59FFB55F495F}" type="parTrans" cxnId="{DA530D0C-60E4-4A86-AE7E-590D8457A6D8}">
      <dgm:prSet/>
      <dgm:spPr/>
      <dgm:t>
        <a:bodyPr/>
        <a:lstStyle/>
        <a:p>
          <a:endParaRPr lang="es-ES"/>
        </a:p>
      </dgm:t>
    </dgm:pt>
    <dgm:pt modelId="{6BC084FF-B372-4E23-BDF4-34D4D0B5DFBB}" type="sibTrans" cxnId="{DA530D0C-60E4-4A86-AE7E-590D8457A6D8}">
      <dgm:prSet/>
      <dgm:spPr/>
      <dgm:t>
        <a:bodyPr/>
        <a:lstStyle/>
        <a:p>
          <a:endParaRPr lang="es-ES"/>
        </a:p>
      </dgm:t>
    </dgm:pt>
    <dgm:pt modelId="{9810F02A-1EDB-478B-8DC7-422C98377549}">
      <dgm:prSet phldrT="[Texto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NEPT.</a:t>
          </a:r>
          <a:endParaRPr lang="es-ES" dirty="0"/>
        </a:p>
      </dgm:t>
    </dgm:pt>
    <dgm:pt modelId="{FEB6E177-445F-4C23-A424-B4BD63A8279B}" type="parTrans" cxnId="{9A787079-79BF-4AD5-B36C-D54D30DD0B4F}">
      <dgm:prSet/>
      <dgm:spPr/>
      <dgm:t>
        <a:bodyPr/>
        <a:lstStyle/>
        <a:p>
          <a:endParaRPr lang="es-ES"/>
        </a:p>
      </dgm:t>
    </dgm:pt>
    <dgm:pt modelId="{7717A926-8129-431A-A730-208121126E1E}" type="sibTrans" cxnId="{9A787079-79BF-4AD5-B36C-D54D30DD0B4F}">
      <dgm:prSet/>
      <dgm:spPr/>
      <dgm:t>
        <a:bodyPr/>
        <a:lstStyle/>
        <a:p>
          <a:endParaRPr lang="es-ES"/>
        </a:p>
      </dgm:t>
    </dgm:pt>
    <dgm:pt modelId="{D665586A-1D90-40F5-BF9A-022A99B35842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PLUTON</a:t>
          </a:r>
          <a:endParaRPr lang="es-ES" dirty="0"/>
        </a:p>
      </dgm:t>
    </dgm:pt>
    <dgm:pt modelId="{5AC34470-CBD2-442B-87EA-F918FD3F694F}" type="parTrans" cxnId="{6FD5B462-32E2-4582-ABB4-642AFBB16AB3}">
      <dgm:prSet/>
      <dgm:spPr/>
      <dgm:t>
        <a:bodyPr/>
        <a:lstStyle/>
        <a:p>
          <a:endParaRPr lang="es-ES"/>
        </a:p>
      </dgm:t>
    </dgm:pt>
    <dgm:pt modelId="{3BAF1EDE-CC49-4D92-B093-2C43BEDB38DD}" type="sibTrans" cxnId="{6FD5B462-32E2-4582-ABB4-642AFBB16AB3}">
      <dgm:prSet/>
      <dgm:spPr/>
      <dgm:t>
        <a:bodyPr/>
        <a:lstStyle/>
        <a:p>
          <a:endParaRPr lang="es-ES"/>
        </a:p>
      </dgm:t>
    </dgm:pt>
    <dgm:pt modelId="{9440F15E-06CF-49B7-9E57-A125474A298B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SATUR</a:t>
          </a:r>
          <a:endParaRPr lang="es-ES" dirty="0"/>
        </a:p>
      </dgm:t>
    </dgm:pt>
    <dgm:pt modelId="{934F5442-9F36-400C-A598-CDE2294CF548}" type="parTrans" cxnId="{E4605BE5-BA20-4F57-9F1D-89A8C1364D3E}">
      <dgm:prSet/>
      <dgm:spPr/>
      <dgm:t>
        <a:bodyPr/>
        <a:lstStyle/>
        <a:p>
          <a:endParaRPr lang="es-ES"/>
        </a:p>
      </dgm:t>
    </dgm:pt>
    <dgm:pt modelId="{6773DC4D-C326-4AF9-AEC1-006818421C20}" type="sibTrans" cxnId="{E4605BE5-BA20-4F57-9F1D-89A8C1364D3E}">
      <dgm:prSet/>
      <dgm:spPr/>
      <dgm:t>
        <a:bodyPr/>
        <a:lstStyle/>
        <a:p>
          <a:endParaRPr lang="es-ES"/>
        </a:p>
      </dgm:t>
    </dgm:pt>
    <dgm:pt modelId="{F70444E0-1719-44E7-BE99-412F3DB5497C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LUNA</a:t>
          </a:r>
          <a:endParaRPr lang="es-ES" dirty="0"/>
        </a:p>
      </dgm:t>
    </dgm:pt>
    <dgm:pt modelId="{F47D511E-325C-4793-9E02-933D011EA4B8}" type="parTrans" cxnId="{57BBD2DB-184E-47F2-82F9-4DD73B30651E}">
      <dgm:prSet/>
      <dgm:spPr/>
      <dgm:t>
        <a:bodyPr/>
        <a:lstStyle/>
        <a:p>
          <a:endParaRPr lang="es-ES"/>
        </a:p>
      </dgm:t>
    </dgm:pt>
    <dgm:pt modelId="{29EEDAAB-0CA9-4253-9039-4D82582B3DA4}" type="sibTrans" cxnId="{57BBD2DB-184E-47F2-82F9-4DD73B30651E}">
      <dgm:prSet/>
      <dgm:spPr/>
      <dgm:t>
        <a:bodyPr/>
        <a:lstStyle/>
        <a:p>
          <a:endParaRPr lang="es-ES"/>
        </a:p>
      </dgm:t>
    </dgm:pt>
    <dgm:pt modelId="{E0E69779-F9A5-4E73-8909-0F57CB80CA31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COSMOS</a:t>
          </a:r>
          <a:endParaRPr lang="es-ES" dirty="0"/>
        </a:p>
      </dgm:t>
    </dgm:pt>
    <dgm:pt modelId="{03BA0468-6856-4E9C-9105-A046A8CD65CA}" type="parTrans" cxnId="{DFC72639-551E-4A50-8F93-A69A56A30572}">
      <dgm:prSet/>
      <dgm:spPr/>
      <dgm:t>
        <a:bodyPr/>
        <a:lstStyle/>
        <a:p>
          <a:endParaRPr lang="es-ES"/>
        </a:p>
      </dgm:t>
    </dgm:pt>
    <dgm:pt modelId="{170DF739-BA23-47BA-B11D-A2D70A5105DF}" type="sibTrans" cxnId="{DFC72639-551E-4A50-8F93-A69A56A30572}">
      <dgm:prSet/>
      <dgm:spPr/>
      <dgm:t>
        <a:bodyPr/>
        <a:lstStyle/>
        <a:p>
          <a:endParaRPr lang="es-ES"/>
        </a:p>
      </dgm:t>
    </dgm:pt>
    <dgm:pt modelId="{420D68D9-C19A-44BD-8843-8567989FF3C0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VIA</a:t>
          </a:r>
          <a:endParaRPr lang="es-ES" dirty="0"/>
        </a:p>
      </dgm:t>
    </dgm:pt>
    <dgm:pt modelId="{38CD1FB2-90D0-4CCE-92E0-90EC94BB15A9}" type="parTrans" cxnId="{E583AF4C-2FA6-4D42-B8A5-6E9E05DC412D}">
      <dgm:prSet/>
      <dgm:spPr/>
      <dgm:t>
        <a:bodyPr/>
        <a:lstStyle/>
        <a:p>
          <a:endParaRPr lang="es-ES"/>
        </a:p>
      </dgm:t>
    </dgm:pt>
    <dgm:pt modelId="{3F76C732-6CAC-4D42-8963-6587D6D4D1ED}" type="sibTrans" cxnId="{E583AF4C-2FA6-4D42-B8A5-6E9E05DC412D}">
      <dgm:prSet/>
      <dgm:spPr/>
      <dgm:t>
        <a:bodyPr/>
        <a:lstStyle/>
        <a:p>
          <a:endParaRPr lang="es-ES"/>
        </a:p>
      </dgm:t>
    </dgm:pt>
    <dgm:pt modelId="{75FD0E3D-C803-4CAC-B9CB-BD27BE68DE04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 smtClean="0"/>
            <a:t>UROP</a:t>
          </a:r>
          <a:endParaRPr lang="es-ES" dirty="0"/>
        </a:p>
      </dgm:t>
    </dgm:pt>
    <dgm:pt modelId="{3374BF84-3A06-481E-BA66-95A93C52E66B}" type="parTrans" cxnId="{9719665E-9A1B-4F62-89E0-611345CB9920}">
      <dgm:prSet/>
      <dgm:spPr/>
      <dgm:t>
        <a:bodyPr/>
        <a:lstStyle/>
        <a:p>
          <a:endParaRPr lang="es-ES"/>
        </a:p>
      </dgm:t>
    </dgm:pt>
    <dgm:pt modelId="{EB8BE39E-608B-46CB-AF0F-04FBD70D489E}" type="sibTrans" cxnId="{9719665E-9A1B-4F62-89E0-611345CB9920}">
      <dgm:prSet/>
      <dgm:spPr/>
      <dgm:t>
        <a:bodyPr/>
        <a:lstStyle/>
        <a:p>
          <a:endParaRPr lang="es-ES"/>
        </a:p>
      </dgm:t>
    </dgm:pt>
    <dgm:pt modelId="{764BE7BC-B836-420E-A8A4-C4A80E98F6B7}" type="pres">
      <dgm:prSet presAssocID="{696E0018-FE7A-45F2-882F-EF6E3643479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F6529BC2-CCD9-4DDC-962C-5B360A8D9197}" type="pres">
      <dgm:prSet presAssocID="{9FB1D93D-D100-4986-9438-42D3C784E9C4}" presName="hierRoot1" presStyleCnt="0"/>
      <dgm:spPr/>
    </dgm:pt>
    <dgm:pt modelId="{786625FE-1864-48B8-BD6F-0C19EC75F6C9}" type="pres">
      <dgm:prSet presAssocID="{9FB1D93D-D100-4986-9438-42D3C784E9C4}" presName="composite" presStyleCnt="0"/>
      <dgm:spPr/>
    </dgm:pt>
    <dgm:pt modelId="{D15687D0-6E8E-4EC6-95CC-E5EE0D519915}" type="pres">
      <dgm:prSet presAssocID="{9FB1D93D-D100-4986-9438-42D3C784E9C4}" presName="background" presStyleLbl="node0" presStyleIdx="0" presStyleCnt="1"/>
      <dgm:spPr/>
    </dgm:pt>
    <dgm:pt modelId="{806501B3-5E72-47A6-B6D6-66E5ADF5B21A}" type="pres">
      <dgm:prSet presAssocID="{9FB1D93D-D100-4986-9438-42D3C784E9C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A080999F-7B8A-4F4F-B991-9A8C5B784084}" type="pres">
      <dgm:prSet presAssocID="{9FB1D93D-D100-4986-9438-42D3C784E9C4}" presName="hierChild2" presStyleCnt="0"/>
      <dgm:spPr/>
    </dgm:pt>
    <dgm:pt modelId="{CC1F1D87-8E45-4C40-B623-6785B7CB2CD1}" type="pres">
      <dgm:prSet presAssocID="{CE973FD0-0168-48CD-A8DD-8B4540595FC1}" presName="Name10" presStyleLbl="parChTrans1D2" presStyleIdx="0" presStyleCnt="3"/>
      <dgm:spPr/>
      <dgm:t>
        <a:bodyPr/>
        <a:lstStyle/>
        <a:p>
          <a:endParaRPr lang="es-CO"/>
        </a:p>
      </dgm:t>
    </dgm:pt>
    <dgm:pt modelId="{09F70784-D8E4-4AAC-839C-E4C1326B2772}" type="pres">
      <dgm:prSet presAssocID="{851DE571-8087-4604-BEA2-ADBAF683DDD8}" presName="hierRoot2" presStyleCnt="0"/>
      <dgm:spPr/>
    </dgm:pt>
    <dgm:pt modelId="{C6AEA7CF-B8B9-4D6E-8F1A-B907734A2E5D}" type="pres">
      <dgm:prSet presAssocID="{851DE571-8087-4604-BEA2-ADBAF683DDD8}" presName="composite2" presStyleCnt="0"/>
      <dgm:spPr/>
    </dgm:pt>
    <dgm:pt modelId="{75D2E563-3136-4688-AD0B-3F24D38E0473}" type="pres">
      <dgm:prSet presAssocID="{851DE571-8087-4604-BEA2-ADBAF683DDD8}" presName="background2" presStyleLbl="node2" presStyleIdx="0" presStyleCnt="3"/>
      <dgm:spPr/>
    </dgm:pt>
    <dgm:pt modelId="{BE80BC92-5DEA-418B-8FB7-3EA3DEC4C31D}" type="pres">
      <dgm:prSet presAssocID="{851DE571-8087-4604-BEA2-ADBAF683DDD8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7CAB8CE-6A32-499F-A11E-C618C68468F7}" type="pres">
      <dgm:prSet presAssocID="{851DE571-8087-4604-BEA2-ADBAF683DDD8}" presName="hierChild3" presStyleCnt="0"/>
      <dgm:spPr/>
    </dgm:pt>
    <dgm:pt modelId="{20992F01-1D19-4612-BE64-BFF47D54A8E0}" type="pres">
      <dgm:prSet presAssocID="{A27FA9B4-B64E-4966-9DA8-C54459259B3E}" presName="Name17" presStyleLbl="parChTrans1D3" presStyleIdx="0" presStyleCnt="4"/>
      <dgm:spPr/>
      <dgm:t>
        <a:bodyPr/>
        <a:lstStyle/>
        <a:p>
          <a:endParaRPr lang="es-CO"/>
        </a:p>
      </dgm:t>
    </dgm:pt>
    <dgm:pt modelId="{339EE52E-5307-4C04-902A-31A3E2627D19}" type="pres">
      <dgm:prSet presAssocID="{2B04D8EB-895C-46F3-95F5-A40997E87227}" presName="hierRoot3" presStyleCnt="0"/>
      <dgm:spPr/>
    </dgm:pt>
    <dgm:pt modelId="{86192684-8900-4E9D-AFF4-07C687E3CA3E}" type="pres">
      <dgm:prSet presAssocID="{2B04D8EB-895C-46F3-95F5-A40997E87227}" presName="composite3" presStyleCnt="0"/>
      <dgm:spPr/>
    </dgm:pt>
    <dgm:pt modelId="{8910435A-E41D-4D27-A41B-DF2BC65E513B}" type="pres">
      <dgm:prSet presAssocID="{2B04D8EB-895C-46F3-95F5-A40997E87227}" presName="background3" presStyleLbl="node3" presStyleIdx="0" presStyleCnt="4"/>
      <dgm:spPr/>
    </dgm:pt>
    <dgm:pt modelId="{AFE4A2DE-A707-4D2E-8AB9-C6E92EA2C2F1}" type="pres">
      <dgm:prSet presAssocID="{2B04D8EB-895C-46F3-95F5-A40997E87227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4299908-3CEE-4736-A9DE-F7F748F35A8E}" type="pres">
      <dgm:prSet presAssocID="{2B04D8EB-895C-46F3-95F5-A40997E87227}" presName="hierChild4" presStyleCnt="0"/>
      <dgm:spPr/>
    </dgm:pt>
    <dgm:pt modelId="{470ECB37-D05E-4810-B6F0-67C6FD944340}" type="pres">
      <dgm:prSet presAssocID="{F47D511E-325C-4793-9E02-933D011EA4B8}" presName="Name23" presStyleLbl="parChTrans1D4" presStyleIdx="0" presStyleCnt="4"/>
      <dgm:spPr/>
      <dgm:t>
        <a:bodyPr/>
        <a:lstStyle/>
        <a:p>
          <a:endParaRPr lang="es-CO"/>
        </a:p>
      </dgm:t>
    </dgm:pt>
    <dgm:pt modelId="{DAEAF6CA-3D2A-4EB9-AE1E-9153811DBED4}" type="pres">
      <dgm:prSet presAssocID="{F70444E0-1719-44E7-BE99-412F3DB5497C}" presName="hierRoot4" presStyleCnt="0"/>
      <dgm:spPr/>
    </dgm:pt>
    <dgm:pt modelId="{0C19F3F2-5A47-4663-B0CE-CCCA2DBB517F}" type="pres">
      <dgm:prSet presAssocID="{F70444E0-1719-44E7-BE99-412F3DB5497C}" presName="composite4" presStyleCnt="0"/>
      <dgm:spPr/>
    </dgm:pt>
    <dgm:pt modelId="{62B8BEC6-D9FD-4CCF-A597-559EB6045889}" type="pres">
      <dgm:prSet presAssocID="{F70444E0-1719-44E7-BE99-412F3DB5497C}" presName="background4" presStyleLbl="node4" presStyleIdx="0" presStyleCnt="4"/>
      <dgm:spPr/>
    </dgm:pt>
    <dgm:pt modelId="{D8204561-4B35-40F8-B8BC-EB7893C487E5}" type="pres">
      <dgm:prSet presAssocID="{F70444E0-1719-44E7-BE99-412F3DB5497C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469C700-E3F5-46A0-B315-F964C1C11948}" type="pres">
      <dgm:prSet presAssocID="{F70444E0-1719-44E7-BE99-412F3DB5497C}" presName="hierChild5" presStyleCnt="0"/>
      <dgm:spPr/>
    </dgm:pt>
    <dgm:pt modelId="{20708F8E-3620-42AD-9498-3E44FCEA6FF3}" type="pres">
      <dgm:prSet presAssocID="{FE8F5C10-B3F7-4F2F-B128-3479C93FED99}" presName="Name17" presStyleLbl="parChTrans1D3" presStyleIdx="1" presStyleCnt="4"/>
      <dgm:spPr/>
      <dgm:t>
        <a:bodyPr/>
        <a:lstStyle/>
        <a:p>
          <a:endParaRPr lang="es-CO"/>
        </a:p>
      </dgm:t>
    </dgm:pt>
    <dgm:pt modelId="{F398FFCF-49D0-4193-A6EB-C7F81B0D918B}" type="pres">
      <dgm:prSet presAssocID="{611E6230-E0EB-4454-A01D-E245BE90E9D7}" presName="hierRoot3" presStyleCnt="0"/>
      <dgm:spPr/>
    </dgm:pt>
    <dgm:pt modelId="{737417ED-EC27-4741-B445-B383220F5035}" type="pres">
      <dgm:prSet presAssocID="{611E6230-E0EB-4454-A01D-E245BE90E9D7}" presName="composite3" presStyleCnt="0"/>
      <dgm:spPr/>
    </dgm:pt>
    <dgm:pt modelId="{5465FDE0-DC3A-4688-B7DC-C17854BFDB96}" type="pres">
      <dgm:prSet presAssocID="{611E6230-E0EB-4454-A01D-E245BE90E9D7}" presName="background3" presStyleLbl="node3" presStyleIdx="1" presStyleCnt="4"/>
      <dgm:spPr/>
    </dgm:pt>
    <dgm:pt modelId="{C4FF2232-3252-4F46-A85F-0D4EC05B2E5A}" type="pres">
      <dgm:prSet presAssocID="{611E6230-E0EB-4454-A01D-E245BE90E9D7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FE5926CD-FF63-41E5-BC7E-B0A9D38047CF}" type="pres">
      <dgm:prSet presAssocID="{611E6230-E0EB-4454-A01D-E245BE90E9D7}" presName="hierChild4" presStyleCnt="0"/>
      <dgm:spPr/>
    </dgm:pt>
    <dgm:pt modelId="{77CB61EE-883F-4D5B-A43F-C5B108617115}" type="pres">
      <dgm:prSet presAssocID="{03BA0468-6856-4E9C-9105-A046A8CD65CA}" presName="Name23" presStyleLbl="parChTrans1D4" presStyleIdx="1" presStyleCnt="4"/>
      <dgm:spPr/>
      <dgm:t>
        <a:bodyPr/>
        <a:lstStyle/>
        <a:p>
          <a:endParaRPr lang="es-CO"/>
        </a:p>
      </dgm:t>
    </dgm:pt>
    <dgm:pt modelId="{9B4C196C-968A-4300-A245-2410C4B0BC2B}" type="pres">
      <dgm:prSet presAssocID="{E0E69779-F9A5-4E73-8909-0F57CB80CA31}" presName="hierRoot4" presStyleCnt="0"/>
      <dgm:spPr/>
    </dgm:pt>
    <dgm:pt modelId="{E409B6FE-B22C-4F3C-B260-BD47FD04BEF4}" type="pres">
      <dgm:prSet presAssocID="{E0E69779-F9A5-4E73-8909-0F57CB80CA31}" presName="composite4" presStyleCnt="0"/>
      <dgm:spPr/>
    </dgm:pt>
    <dgm:pt modelId="{801F9005-DAEB-41EB-A37E-B3B667D9EE54}" type="pres">
      <dgm:prSet presAssocID="{E0E69779-F9A5-4E73-8909-0F57CB80CA31}" presName="background4" presStyleLbl="node4" presStyleIdx="1" presStyleCnt="4"/>
      <dgm:spPr/>
    </dgm:pt>
    <dgm:pt modelId="{F30A2646-2EF5-492A-B261-D4E4B163E736}" type="pres">
      <dgm:prSet presAssocID="{E0E69779-F9A5-4E73-8909-0F57CB80CA31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DB1180-975B-4FD3-96E9-E05926D1229D}" type="pres">
      <dgm:prSet presAssocID="{E0E69779-F9A5-4E73-8909-0F57CB80CA31}" presName="hierChild5" presStyleCnt="0"/>
      <dgm:spPr/>
    </dgm:pt>
    <dgm:pt modelId="{422B933D-51E3-428B-BE64-F0EC0D400E84}" type="pres">
      <dgm:prSet presAssocID="{EE789988-1557-48E1-9E34-59FFB55F495F}" presName="Name10" presStyleLbl="parChTrans1D2" presStyleIdx="1" presStyleCnt="3"/>
      <dgm:spPr/>
      <dgm:t>
        <a:bodyPr/>
        <a:lstStyle/>
        <a:p>
          <a:endParaRPr lang="es-CO"/>
        </a:p>
      </dgm:t>
    </dgm:pt>
    <dgm:pt modelId="{5994DD5C-86E3-4EEE-B1C0-EA1468D8D867}" type="pres">
      <dgm:prSet presAssocID="{977DD2A2-4594-4FB9-94E2-32920F5F21AD}" presName="hierRoot2" presStyleCnt="0"/>
      <dgm:spPr/>
    </dgm:pt>
    <dgm:pt modelId="{F76298EF-7B15-4B34-AEA2-FCAF7E6FA5AF}" type="pres">
      <dgm:prSet presAssocID="{977DD2A2-4594-4FB9-94E2-32920F5F21AD}" presName="composite2" presStyleCnt="0"/>
      <dgm:spPr/>
    </dgm:pt>
    <dgm:pt modelId="{898A9B94-9237-44B9-B8C2-04B208838F7E}" type="pres">
      <dgm:prSet presAssocID="{977DD2A2-4594-4FB9-94E2-32920F5F21AD}" presName="background2" presStyleLbl="node2" presStyleIdx="1" presStyleCnt="3"/>
      <dgm:spPr/>
    </dgm:pt>
    <dgm:pt modelId="{8B3BD050-2068-4277-99C9-3C03BAA53CD8}" type="pres">
      <dgm:prSet presAssocID="{977DD2A2-4594-4FB9-94E2-32920F5F21AD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F684EA01-CE46-4FA7-B3DA-63AB660D563B}" type="pres">
      <dgm:prSet presAssocID="{977DD2A2-4594-4FB9-94E2-32920F5F21AD}" presName="hierChild3" presStyleCnt="0"/>
      <dgm:spPr/>
    </dgm:pt>
    <dgm:pt modelId="{AA792CF5-8533-4F37-A85F-192E157F6E3A}" type="pres">
      <dgm:prSet presAssocID="{FEB6E177-445F-4C23-A424-B4BD63A8279B}" presName="Name17" presStyleLbl="parChTrans1D3" presStyleIdx="2" presStyleCnt="4"/>
      <dgm:spPr/>
      <dgm:t>
        <a:bodyPr/>
        <a:lstStyle/>
        <a:p>
          <a:endParaRPr lang="es-CO"/>
        </a:p>
      </dgm:t>
    </dgm:pt>
    <dgm:pt modelId="{69B8867C-D437-4E28-9C79-82D348601E7C}" type="pres">
      <dgm:prSet presAssocID="{9810F02A-1EDB-478B-8DC7-422C98377549}" presName="hierRoot3" presStyleCnt="0"/>
      <dgm:spPr/>
    </dgm:pt>
    <dgm:pt modelId="{07D2CE72-7163-4541-BAA7-02809E238874}" type="pres">
      <dgm:prSet presAssocID="{9810F02A-1EDB-478B-8DC7-422C98377549}" presName="composite3" presStyleCnt="0"/>
      <dgm:spPr/>
    </dgm:pt>
    <dgm:pt modelId="{9205D868-71BF-4561-94A8-E1FB73DE3EEC}" type="pres">
      <dgm:prSet presAssocID="{9810F02A-1EDB-478B-8DC7-422C98377549}" presName="background3" presStyleLbl="node3" presStyleIdx="2" presStyleCnt="4"/>
      <dgm:spPr/>
    </dgm:pt>
    <dgm:pt modelId="{957D1EEC-C26C-4DBA-B7CE-A2B2B1F2468F}" type="pres">
      <dgm:prSet presAssocID="{9810F02A-1EDB-478B-8DC7-422C98377549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331FC4B-1FF9-4228-B529-E5BE8C034455}" type="pres">
      <dgm:prSet presAssocID="{9810F02A-1EDB-478B-8DC7-422C98377549}" presName="hierChild4" presStyleCnt="0"/>
      <dgm:spPr/>
    </dgm:pt>
    <dgm:pt modelId="{D459B7DE-7320-4764-BC7F-0909EE39A701}" type="pres">
      <dgm:prSet presAssocID="{38CD1FB2-90D0-4CCE-92E0-90EC94BB15A9}" presName="Name23" presStyleLbl="parChTrans1D4" presStyleIdx="2" presStyleCnt="4"/>
      <dgm:spPr/>
      <dgm:t>
        <a:bodyPr/>
        <a:lstStyle/>
        <a:p>
          <a:endParaRPr lang="es-CO"/>
        </a:p>
      </dgm:t>
    </dgm:pt>
    <dgm:pt modelId="{6CF9A7FF-3D18-42FE-9783-2A602A24FB16}" type="pres">
      <dgm:prSet presAssocID="{420D68D9-C19A-44BD-8843-8567989FF3C0}" presName="hierRoot4" presStyleCnt="0"/>
      <dgm:spPr/>
    </dgm:pt>
    <dgm:pt modelId="{81EF5FE4-0E61-47B0-AF8C-1355D0E7F78B}" type="pres">
      <dgm:prSet presAssocID="{420D68D9-C19A-44BD-8843-8567989FF3C0}" presName="composite4" presStyleCnt="0"/>
      <dgm:spPr/>
    </dgm:pt>
    <dgm:pt modelId="{32519257-DEBB-40CE-85C8-218173360E87}" type="pres">
      <dgm:prSet presAssocID="{420D68D9-C19A-44BD-8843-8567989FF3C0}" presName="background4" presStyleLbl="node4" presStyleIdx="2" presStyleCnt="4"/>
      <dgm:spPr/>
    </dgm:pt>
    <dgm:pt modelId="{5A5430CD-C271-4B1A-95DA-058BB2DC9099}" type="pres">
      <dgm:prSet presAssocID="{420D68D9-C19A-44BD-8843-8567989FF3C0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89EB8D9-2C41-4658-8C8D-4289DEC15B53}" type="pres">
      <dgm:prSet presAssocID="{420D68D9-C19A-44BD-8843-8567989FF3C0}" presName="hierChild5" presStyleCnt="0"/>
      <dgm:spPr/>
    </dgm:pt>
    <dgm:pt modelId="{AF3970D8-F66C-4029-A855-B4CC1EF64E69}" type="pres">
      <dgm:prSet presAssocID="{5AC34470-CBD2-442B-87EA-F918FD3F694F}" presName="Name10" presStyleLbl="parChTrans1D2" presStyleIdx="2" presStyleCnt="3"/>
      <dgm:spPr/>
      <dgm:t>
        <a:bodyPr/>
        <a:lstStyle/>
        <a:p>
          <a:endParaRPr lang="es-CO"/>
        </a:p>
      </dgm:t>
    </dgm:pt>
    <dgm:pt modelId="{69342BDF-356E-4437-A783-1EFB94453C81}" type="pres">
      <dgm:prSet presAssocID="{D665586A-1D90-40F5-BF9A-022A99B35842}" presName="hierRoot2" presStyleCnt="0"/>
      <dgm:spPr/>
    </dgm:pt>
    <dgm:pt modelId="{6DB95E0F-6459-4626-8EB9-B7C01B088882}" type="pres">
      <dgm:prSet presAssocID="{D665586A-1D90-40F5-BF9A-022A99B35842}" presName="composite2" presStyleCnt="0"/>
      <dgm:spPr/>
    </dgm:pt>
    <dgm:pt modelId="{7A5BBF48-8338-482E-8B37-FB6E17727379}" type="pres">
      <dgm:prSet presAssocID="{D665586A-1D90-40F5-BF9A-022A99B35842}" presName="background2" presStyleLbl="node2" presStyleIdx="2" presStyleCnt="3"/>
      <dgm:spPr/>
    </dgm:pt>
    <dgm:pt modelId="{63C5490A-82B8-4C23-818B-C0BAB52D6CD8}" type="pres">
      <dgm:prSet presAssocID="{D665586A-1D90-40F5-BF9A-022A99B35842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FC54936-6F98-4B3D-ADE3-032BD4337B4B}" type="pres">
      <dgm:prSet presAssocID="{D665586A-1D90-40F5-BF9A-022A99B35842}" presName="hierChild3" presStyleCnt="0"/>
      <dgm:spPr/>
    </dgm:pt>
    <dgm:pt modelId="{E817E8B2-6651-4EDA-88C5-7BEE731C36FB}" type="pres">
      <dgm:prSet presAssocID="{934F5442-9F36-400C-A598-CDE2294CF548}" presName="Name17" presStyleLbl="parChTrans1D3" presStyleIdx="3" presStyleCnt="4"/>
      <dgm:spPr/>
      <dgm:t>
        <a:bodyPr/>
        <a:lstStyle/>
        <a:p>
          <a:endParaRPr lang="es-CO"/>
        </a:p>
      </dgm:t>
    </dgm:pt>
    <dgm:pt modelId="{774BCD77-3EC3-4276-BE38-CA804B628FFF}" type="pres">
      <dgm:prSet presAssocID="{9440F15E-06CF-49B7-9E57-A125474A298B}" presName="hierRoot3" presStyleCnt="0"/>
      <dgm:spPr/>
    </dgm:pt>
    <dgm:pt modelId="{FA4C1D33-4228-4FBA-96C2-31DB357CA812}" type="pres">
      <dgm:prSet presAssocID="{9440F15E-06CF-49B7-9E57-A125474A298B}" presName="composite3" presStyleCnt="0"/>
      <dgm:spPr/>
    </dgm:pt>
    <dgm:pt modelId="{0D943085-01B2-4BD6-AFC0-75643D355CE9}" type="pres">
      <dgm:prSet presAssocID="{9440F15E-06CF-49B7-9E57-A125474A298B}" presName="background3" presStyleLbl="node3" presStyleIdx="3" presStyleCnt="4"/>
      <dgm:spPr/>
    </dgm:pt>
    <dgm:pt modelId="{95B003F5-4F63-4FD9-8796-EDDF843EB574}" type="pres">
      <dgm:prSet presAssocID="{9440F15E-06CF-49B7-9E57-A125474A298B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0604D3C-72F1-4453-8165-28C6FDC4963C}" type="pres">
      <dgm:prSet presAssocID="{9440F15E-06CF-49B7-9E57-A125474A298B}" presName="hierChild4" presStyleCnt="0"/>
      <dgm:spPr/>
    </dgm:pt>
    <dgm:pt modelId="{72564977-89C2-4E07-B67C-58276DB587F1}" type="pres">
      <dgm:prSet presAssocID="{3374BF84-3A06-481E-BA66-95A93C52E66B}" presName="Name23" presStyleLbl="parChTrans1D4" presStyleIdx="3" presStyleCnt="4"/>
      <dgm:spPr/>
      <dgm:t>
        <a:bodyPr/>
        <a:lstStyle/>
        <a:p>
          <a:endParaRPr lang="es-CO"/>
        </a:p>
      </dgm:t>
    </dgm:pt>
    <dgm:pt modelId="{886B7DD1-A3A7-4105-B2D6-9D5FD7D0566B}" type="pres">
      <dgm:prSet presAssocID="{75FD0E3D-C803-4CAC-B9CB-BD27BE68DE04}" presName="hierRoot4" presStyleCnt="0"/>
      <dgm:spPr/>
    </dgm:pt>
    <dgm:pt modelId="{BD26AC27-AE92-4EB3-BAE5-0DFD783525BD}" type="pres">
      <dgm:prSet presAssocID="{75FD0E3D-C803-4CAC-B9CB-BD27BE68DE04}" presName="composite4" presStyleCnt="0"/>
      <dgm:spPr/>
    </dgm:pt>
    <dgm:pt modelId="{189777D3-9529-4F8F-8C52-F7B366147FFA}" type="pres">
      <dgm:prSet presAssocID="{75FD0E3D-C803-4CAC-B9CB-BD27BE68DE04}" presName="background4" presStyleLbl="node4" presStyleIdx="3" presStyleCnt="4"/>
      <dgm:spPr/>
    </dgm:pt>
    <dgm:pt modelId="{ECED737F-5F81-4FB8-9F59-F52B8974F3CE}" type="pres">
      <dgm:prSet presAssocID="{75FD0E3D-C803-4CAC-B9CB-BD27BE68DE04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4A07C47B-83D9-4335-8815-44F9D64AC66B}" type="pres">
      <dgm:prSet presAssocID="{75FD0E3D-C803-4CAC-B9CB-BD27BE68DE04}" presName="hierChild5" presStyleCnt="0"/>
      <dgm:spPr/>
    </dgm:pt>
  </dgm:ptLst>
  <dgm:cxnLst>
    <dgm:cxn modelId="{6FD5B462-32E2-4582-ABB4-642AFBB16AB3}" srcId="{9FB1D93D-D100-4986-9438-42D3C784E9C4}" destId="{D665586A-1D90-40F5-BF9A-022A99B35842}" srcOrd="2" destOrd="0" parTransId="{5AC34470-CBD2-442B-87EA-F918FD3F694F}" sibTransId="{3BAF1EDE-CC49-4D92-B093-2C43BEDB38DD}"/>
    <dgm:cxn modelId="{876E0827-7E98-48AC-8D43-F1D6CFE8C56F}" type="presOf" srcId="{E0E69779-F9A5-4E73-8909-0F57CB80CA31}" destId="{F30A2646-2EF5-492A-B261-D4E4B163E736}" srcOrd="0" destOrd="0" presId="urn:microsoft.com/office/officeart/2005/8/layout/hierarchy1"/>
    <dgm:cxn modelId="{DF43D20B-8FD0-4BC9-83B8-F473CFCA0830}" type="presOf" srcId="{F70444E0-1719-44E7-BE99-412F3DB5497C}" destId="{D8204561-4B35-40F8-B8BC-EB7893C487E5}" srcOrd="0" destOrd="0" presId="urn:microsoft.com/office/officeart/2005/8/layout/hierarchy1"/>
    <dgm:cxn modelId="{AF73BEA6-4695-48A9-9B90-686D7C4CFA45}" type="presOf" srcId="{EE789988-1557-48E1-9E34-59FFB55F495F}" destId="{422B933D-51E3-428B-BE64-F0EC0D400E84}" srcOrd="0" destOrd="0" presId="urn:microsoft.com/office/officeart/2005/8/layout/hierarchy1"/>
    <dgm:cxn modelId="{E4605BE5-BA20-4F57-9F1D-89A8C1364D3E}" srcId="{D665586A-1D90-40F5-BF9A-022A99B35842}" destId="{9440F15E-06CF-49B7-9E57-A125474A298B}" srcOrd="0" destOrd="0" parTransId="{934F5442-9F36-400C-A598-CDE2294CF548}" sibTransId="{6773DC4D-C326-4AF9-AEC1-006818421C20}"/>
    <dgm:cxn modelId="{E79B0116-F7F2-49A4-9A1C-DE8CFFD44F38}" type="presOf" srcId="{977DD2A2-4594-4FB9-94E2-32920F5F21AD}" destId="{8B3BD050-2068-4277-99C9-3C03BAA53CD8}" srcOrd="0" destOrd="0" presId="urn:microsoft.com/office/officeart/2005/8/layout/hierarchy1"/>
    <dgm:cxn modelId="{1A0CB7FC-5A0A-4878-AF14-0DCCD981D9B9}" type="presOf" srcId="{9FB1D93D-D100-4986-9438-42D3C784E9C4}" destId="{806501B3-5E72-47A6-B6D6-66E5ADF5B21A}" srcOrd="0" destOrd="0" presId="urn:microsoft.com/office/officeart/2005/8/layout/hierarchy1"/>
    <dgm:cxn modelId="{3209C13B-F476-4976-B0F5-93EC9B4D1307}" type="presOf" srcId="{CE973FD0-0168-48CD-A8DD-8B4540595FC1}" destId="{CC1F1D87-8E45-4C40-B623-6785B7CB2CD1}" srcOrd="0" destOrd="0" presId="urn:microsoft.com/office/officeart/2005/8/layout/hierarchy1"/>
    <dgm:cxn modelId="{AD09929A-9410-4CC1-AC52-5081A3DF6E7E}" type="presOf" srcId="{851DE571-8087-4604-BEA2-ADBAF683DDD8}" destId="{BE80BC92-5DEA-418B-8FB7-3EA3DEC4C31D}" srcOrd="0" destOrd="0" presId="urn:microsoft.com/office/officeart/2005/8/layout/hierarchy1"/>
    <dgm:cxn modelId="{3BCD2EED-7108-4E71-83CB-F6939D53FBAB}" type="presOf" srcId="{611E6230-E0EB-4454-A01D-E245BE90E9D7}" destId="{C4FF2232-3252-4F46-A85F-0D4EC05B2E5A}" srcOrd="0" destOrd="0" presId="urn:microsoft.com/office/officeart/2005/8/layout/hierarchy1"/>
    <dgm:cxn modelId="{0D88CE21-C461-40C2-BB63-3F5A7E17BDA5}" type="presOf" srcId="{5AC34470-CBD2-442B-87EA-F918FD3F694F}" destId="{AF3970D8-F66C-4029-A855-B4CC1EF64E69}" srcOrd="0" destOrd="0" presId="urn:microsoft.com/office/officeart/2005/8/layout/hierarchy1"/>
    <dgm:cxn modelId="{E9793581-6F7E-43E4-BC1F-3F92ECAA6AAE}" type="presOf" srcId="{934F5442-9F36-400C-A598-CDE2294CF548}" destId="{E817E8B2-6651-4EDA-88C5-7BEE731C36FB}" srcOrd="0" destOrd="0" presId="urn:microsoft.com/office/officeart/2005/8/layout/hierarchy1"/>
    <dgm:cxn modelId="{DA530D0C-60E4-4A86-AE7E-590D8457A6D8}" srcId="{9FB1D93D-D100-4986-9438-42D3C784E9C4}" destId="{977DD2A2-4594-4FB9-94E2-32920F5F21AD}" srcOrd="1" destOrd="0" parTransId="{EE789988-1557-48E1-9E34-59FFB55F495F}" sibTransId="{6BC084FF-B372-4E23-BDF4-34D4D0B5DFBB}"/>
    <dgm:cxn modelId="{792940A2-D224-4F29-9A41-F2856487775D}" srcId="{9FB1D93D-D100-4986-9438-42D3C784E9C4}" destId="{851DE571-8087-4604-BEA2-ADBAF683DDD8}" srcOrd="0" destOrd="0" parTransId="{CE973FD0-0168-48CD-A8DD-8B4540595FC1}" sibTransId="{578C8980-5DCC-4D76-858B-67F1CF25403B}"/>
    <dgm:cxn modelId="{E583AF4C-2FA6-4D42-B8A5-6E9E05DC412D}" srcId="{9810F02A-1EDB-478B-8DC7-422C98377549}" destId="{420D68D9-C19A-44BD-8843-8567989FF3C0}" srcOrd="0" destOrd="0" parTransId="{38CD1FB2-90D0-4CCE-92E0-90EC94BB15A9}" sibTransId="{3F76C732-6CAC-4D42-8963-6587D6D4D1ED}"/>
    <dgm:cxn modelId="{9A787079-79BF-4AD5-B36C-D54D30DD0B4F}" srcId="{977DD2A2-4594-4FB9-94E2-32920F5F21AD}" destId="{9810F02A-1EDB-478B-8DC7-422C98377549}" srcOrd="0" destOrd="0" parTransId="{FEB6E177-445F-4C23-A424-B4BD63A8279B}" sibTransId="{7717A926-8129-431A-A730-208121126E1E}"/>
    <dgm:cxn modelId="{A2E35927-F163-4D69-8B8F-7E732CFA5B0E}" type="presOf" srcId="{38CD1FB2-90D0-4CCE-92E0-90EC94BB15A9}" destId="{D459B7DE-7320-4764-BC7F-0909EE39A701}" srcOrd="0" destOrd="0" presId="urn:microsoft.com/office/officeart/2005/8/layout/hierarchy1"/>
    <dgm:cxn modelId="{EA3FE755-A804-432A-B961-452595686C14}" type="presOf" srcId="{FE8F5C10-B3F7-4F2F-B128-3479C93FED99}" destId="{20708F8E-3620-42AD-9498-3E44FCEA6FF3}" srcOrd="0" destOrd="0" presId="urn:microsoft.com/office/officeart/2005/8/layout/hierarchy1"/>
    <dgm:cxn modelId="{ACB23897-321F-44B1-9539-DC4894D637E9}" type="presOf" srcId="{D665586A-1D90-40F5-BF9A-022A99B35842}" destId="{63C5490A-82B8-4C23-818B-C0BAB52D6CD8}" srcOrd="0" destOrd="0" presId="urn:microsoft.com/office/officeart/2005/8/layout/hierarchy1"/>
    <dgm:cxn modelId="{D23EFBA8-CB26-4ABE-8C12-7AF00B38D357}" type="presOf" srcId="{420D68D9-C19A-44BD-8843-8567989FF3C0}" destId="{5A5430CD-C271-4B1A-95DA-058BB2DC9099}" srcOrd="0" destOrd="0" presId="urn:microsoft.com/office/officeart/2005/8/layout/hierarchy1"/>
    <dgm:cxn modelId="{2E500F0F-C60B-4445-8C7F-6497404CB4AD}" srcId="{851DE571-8087-4604-BEA2-ADBAF683DDD8}" destId="{2B04D8EB-895C-46F3-95F5-A40997E87227}" srcOrd="0" destOrd="0" parTransId="{A27FA9B4-B64E-4966-9DA8-C54459259B3E}" sibTransId="{8363D74C-1FC4-4C40-90D6-EB282C570B19}"/>
    <dgm:cxn modelId="{DFC72639-551E-4A50-8F93-A69A56A30572}" srcId="{611E6230-E0EB-4454-A01D-E245BE90E9D7}" destId="{E0E69779-F9A5-4E73-8909-0F57CB80CA31}" srcOrd="0" destOrd="0" parTransId="{03BA0468-6856-4E9C-9105-A046A8CD65CA}" sibTransId="{170DF739-BA23-47BA-B11D-A2D70A5105DF}"/>
    <dgm:cxn modelId="{0E02B22F-D762-4FA5-9C85-14A8B59A3237}" type="presOf" srcId="{3374BF84-3A06-481E-BA66-95A93C52E66B}" destId="{72564977-89C2-4E07-B67C-58276DB587F1}" srcOrd="0" destOrd="0" presId="urn:microsoft.com/office/officeart/2005/8/layout/hierarchy1"/>
    <dgm:cxn modelId="{0FA0E1B7-CF3B-4FF7-838F-3FFA35D68DDC}" type="presOf" srcId="{FEB6E177-445F-4C23-A424-B4BD63A8279B}" destId="{AA792CF5-8533-4F37-A85F-192E157F6E3A}" srcOrd="0" destOrd="0" presId="urn:microsoft.com/office/officeart/2005/8/layout/hierarchy1"/>
    <dgm:cxn modelId="{A77A74AB-66E6-46A4-9E89-74F60978E83F}" type="presOf" srcId="{9810F02A-1EDB-478B-8DC7-422C98377549}" destId="{957D1EEC-C26C-4DBA-B7CE-A2B2B1F2468F}" srcOrd="0" destOrd="0" presId="urn:microsoft.com/office/officeart/2005/8/layout/hierarchy1"/>
    <dgm:cxn modelId="{77435810-ECD4-40FD-AC7E-5CD094CDB94F}" srcId="{851DE571-8087-4604-BEA2-ADBAF683DDD8}" destId="{611E6230-E0EB-4454-A01D-E245BE90E9D7}" srcOrd="1" destOrd="0" parTransId="{FE8F5C10-B3F7-4F2F-B128-3479C93FED99}" sibTransId="{B5E89501-FE30-47DD-A1CC-0BE880311640}"/>
    <dgm:cxn modelId="{1C71EB84-FB07-4EC4-9BDE-02D61AE7C454}" type="presOf" srcId="{A27FA9B4-B64E-4966-9DA8-C54459259B3E}" destId="{20992F01-1D19-4612-BE64-BFF47D54A8E0}" srcOrd="0" destOrd="0" presId="urn:microsoft.com/office/officeart/2005/8/layout/hierarchy1"/>
    <dgm:cxn modelId="{3872EC26-769D-4E2D-BD57-EAE773245E3B}" type="presOf" srcId="{75FD0E3D-C803-4CAC-B9CB-BD27BE68DE04}" destId="{ECED737F-5F81-4FB8-9F59-F52B8974F3CE}" srcOrd="0" destOrd="0" presId="urn:microsoft.com/office/officeart/2005/8/layout/hierarchy1"/>
    <dgm:cxn modelId="{9ABEDD3E-055F-4237-8601-0BF8CDDC7E04}" srcId="{696E0018-FE7A-45F2-882F-EF6E36434799}" destId="{9FB1D93D-D100-4986-9438-42D3C784E9C4}" srcOrd="0" destOrd="0" parTransId="{14D74BAB-1C91-46E8-833E-3BE480790E4F}" sibTransId="{AC7B1D6F-8503-46FD-AB16-0FE40D667A0A}"/>
    <dgm:cxn modelId="{13B956AA-233A-40FF-8E80-C5DD2ADC5BD6}" type="presOf" srcId="{696E0018-FE7A-45F2-882F-EF6E36434799}" destId="{764BE7BC-B836-420E-A8A4-C4A80E98F6B7}" srcOrd="0" destOrd="0" presId="urn:microsoft.com/office/officeart/2005/8/layout/hierarchy1"/>
    <dgm:cxn modelId="{5F840839-B309-4695-92A9-B1152C85104E}" type="presOf" srcId="{F47D511E-325C-4793-9E02-933D011EA4B8}" destId="{470ECB37-D05E-4810-B6F0-67C6FD944340}" srcOrd="0" destOrd="0" presId="urn:microsoft.com/office/officeart/2005/8/layout/hierarchy1"/>
    <dgm:cxn modelId="{9719665E-9A1B-4F62-89E0-611345CB9920}" srcId="{9440F15E-06CF-49B7-9E57-A125474A298B}" destId="{75FD0E3D-C803-4CAC-B9CB-BD27BE68DE04}" srcOrd="0" destOrd="0" parTransId="{3374BF84-3A06-481E-BA66-95A93C52E66B}" sibTransId="{EB8BE39E-608B-46CB-AF0F-04FBD70D489E}"/>
    <dgm:cxn modelId="{7982B345-B1EC-4431-85BF-C1F2C5ABF82C}" type="presOf" srcId="{2B04D8EB-895C-46F3-95F5-A40997E87227}" destId="{AFE4A2DE-A707-4D2E-8AB9-C6E92EA2C2F1}" srcOrd="0" destOrd="0" presId="urn:microsoft.com/office/officeart/2005/8/layout/hierarchy1"/>
    <dgm:cxn modelId="{57BBD2DB-184E-47F2-82F9-4DD73B30651E}" srcId="{2B04D8EB-895C-46F3-95F5-A40997E87227}" destId="{F70444E0-1719-44E7-BE99-412F3DB5497C}" srcOrd="0" destOrd="0" parTransId="{F47D511E-325C-4793-9E02-933D011EA4B8}" sibTransId="{29EEDAAB-0CA9-4253-9039-4D82582B3DA4}"/>
    <dgm:cxn modelId="{ACEFEC47-6F08-4CC1-AE8D-6170EF50B645}" type="presOf" srcId="{03BA0468-6856-4E9C-9105-A046A8CD65CA}" destId="{77CB61EE-883F-4D5B-A43F-C5B108617115}" srcOrd="0" destOrd="0" presId="urn:microsoft.com/office/officeart/2005/8/layout/hierarchy1"/>
    <dgm:cxn modelId="{A94DAE8D-757B-420B-9EE8-60F4203F4C04}" type="presOf" srcId="{9440F15E-06CF-49B7-9E57-A125474A298B}" destId="{95B003F5-4F63-4FD9-8796-EDDF843EB574}" srcOrd="0" destOrd="0" presId="urn:microsoft.com/office/officeart/2005/8/layout/hierarchy1"/>
    <dgm:cxn modelId="{47685E6E-B493-4503-85E1-19E58885E81A}" type="presParOf" srcId="{764BE7BC-B836-420E-A8A4-C4A80E98F6B7}" destId="{F6529BC2-CCD9-4DDC-962C-5B360A8D9197}" srcOrd="0" destOrd="0" presId="urn:microsoft.com/office/officeart/2005/8/layout/hierarchy1"/>
    <dgm:cxn modelId="{491E7465-9A41-478E-8A84-305FECDBDC77}" type="presParOf" srcId="{F6529BC2-CCD9-4DDC-962C-5B360A8D9197}" destId="{786625FE-1864-48B8-BD6F-0C19EC75F6C9}" srcOrd="0" destOrd="0" presId="urn:microsoft.com/office/officeart/2005/8/layout/hierarchy1"/>
    <dgm:cxn modelId="{6AE343EE-6569-4031-A536-19F2227D4C4C}" type="presParOf" srcId="{786625FE-1864-48B8-BD6F-0C19EC75F6C9}" destId="{D15687D0-6E8E-4EC6-95CC-E5EE0D519915}" srcOrd="0" destOrd="0" presId="urn:microsoft.com/office/officeart/2005/8/layout/hierarchy1"/>
    <dgm:cxn modelId="{558E35F4-4028-4EEA-8990-19DEBB889353}" type="presParOf" srcId="{786625FE-1864-48B8-BD6F-0C19EC75F6C9}" destId="{806501B3-5E72-47A6-B6D6-66E5ADF5B21A}" srcOrd="1" destOrd="0" presId="urn:microsoft.com/office/officeart/2005/8/layout/hierarchy1"/>
    <dgm:cxn modelId="{ED8D0531-021F-44FF-8E3C-9470608D2EDC}" type="presParOf" srcId="{F6529BC2-CCD9-4DDC-962C-5B360A8D9197}" destId="{A080999F-7B8A-4F4F-B991-9A8C5B784084}" srcOrd="1" destOrd="0" presId="urn:microsoft.com/office/officeart/2005/8/layout/hierarchy1"/>
    <dgm:cxn modelId="{25CA23A9-B4A2-45B3-8BB7-16E05171982D}" type="presParOf" srcId="{A080999F-7B8A-4F4F-B991-9A8C5B784084}" destId="{CC1F1D87-8E45-4C40-B623-6785B7CB2CD1}" srcOrd="0" destOrd="0" presId="urn:microsoft.com/office/officeart/2005/8/layout/hierarchy1"/>
    <dgm:cxn modelId="{B3A549C5-155E-4E1B-843E-E8EC94CE487A}" type="presParOf" srcId="{A080999F-7B8A-4F4F-B991-9A8C5B784084}" destId="{09F70784-D8E4-4AAC-839C-E4C1326B2772}" srcOrd="1" destOrd="0" presId="urn:microsoft.com/office/officeart/2005/8/layout/hierarchy1"/>
    <dgm:cxn modelId="{5FCED3A8-ED8F-4A1F-96C6-ADE91CD054A2}" type="presParOf" srcId="{09F70784-D8E4-4AAC-839C-E4C1326B2772}" destId="{C6AEA7CF-B8B9-4D6E-8F1A-B907734A2E5D}" srcOrd="0" destOrd="0" presId="urn:microsoft.com/office/officeart/2005/8/layout/hierarchy1"/>
    <dgm:cxn modelId="{AF8C1A09-CCCD-4889-A307-897ACB77365A}" type="presParOf" srcId="{C6AEA7CF-B8B9-4D6E-8F1A-B907734A2E5D}" destId="{75D2E563-3136-4688-AD0B-3F24D38E0473}" srcOrd="0" destOrd="0" presId="urn:microsoft.com/office/officeart/2005/8/layout/hierarchy1"/>
    <dgm:cxn modelId="{F945BFA0-6DA7-4605-8DBA-E32B849270F1}" type="presParOf" srcId="{C6AEA7CF-B8B9-4D6E-8F1A-B907734A2E5D}" destId="{BE80BC92-5DEA-418B-8FB7-3EA3DEC4C31D}" srcOrd="1" destOrd="0" presId="urn:microsoft.com/office/officeart/2005/8/layout/hierarchy1"/>
    <dgm:cxn modelId="{06C37E37-B146-416F-9A6F-589B6D8874E7}" type="presParOf" srcId="{09F70784-D8E4-4AAC-839C-E4C1326B2772}" destId="{D7CAB8CE-6A32-499F-A11E-C618C68468F7}" srcOrd="1" destOrd="0" presId="urn:microsoft.com/office/officeart/2005/8/layout/hierarchy1"/>
    <dgm:cxn modelId="{0AC59055-1F15-4BC1-876F-6E5FC964F524}" type="presParOf" srcId="{D7CAB8CE-6A32-499F-A11E-C618C68468F7}" destId="{20992F01-1D19-4612-BE64-BFF47D54A8E0}" srcOrd="0" destOrd="0" presId="urn:microsoft.com/office/officeart/2005/8/layout/hierarchy1"/>
    <dgm:cxn modelId="{9FA3DBF2-1FCD-4494-B640-2F2022C465F7}" type="presParOf" srcId="{D7CAB8CE-6A32-499F-A11E-C618C68468F7}" destId="{339EE52E-5307-4C04-902A-31A3E2627D19}" srcOrd="1" destOrd="0" presId="urn:microsoft.com/office/officeart/2005/8/layout/hierarchy1"/>
    <dgm:cxn modelId="{15921040-A48F-4383-9045-1347AFA60311}" type="presParOf" srcId="{339EE52E-5307-4C04-902A-31A3E2627D19}" destId="{86192684-8900-4E9D-AFF4-07C687E3CA3E}" srcOrd="0" destOrd="0" presId="urn:microsoft.com/office/officeart/2005/8/layout/hierarchy1"/>
    <dgm:cxn modelId="{751A89CD-6E72-44C2-A5D0-ABA221BBC2E8}" type="presParOf" srcId="{86192684-8900-4E9D-AFF4-07C687E3CA3E}" destId="{8910435A-E41D-4D27-A41B-DF2BC65E513B}" srcOrd="0" destOrd="0" presId="urn:microsoft.com/office/officeart/2005/8/layout/hierarchy1"/>
    <dgm:cxn modelId="{A11504C2-7C5E-418E-9FD2-F00E6F4CF3C3}" type="presParOf" srcId="{86192684-8900-4E9D-AFF4-07C687E3CA3E}" destId="{AFE4A2DE-A707-4D2E-8AB9-C6E92EA2C2F1}" srcOrd="1" destOrd="0" presId="urn:microsoft.com/office/officeart/2005/8/layout/hierarchy1"/>
    <dgm:cxn modelId="{692B825B-A59A-493D-B366-22293A8B8575}" type="presParOf" srcId="{339EE52E-5307-4C04-902A-31A3E2627D19}" destId="{B4299908-3CEE-4736-A9DE-F7F748F35A8E}" srcOrd="1" destOrd="0" presId="urn:microsoft.com/office/officeart/2005/8/layout/hierarchy1"/>
    <dgm:cxn modelId="{A162E024-B802-411F-8F5F-C6577EA0C5D9}" type="presParOf" srcId="{B4299908-3CEE-4736-A9DE-F7F748F35A8E}" destId="{470ECB37-D05E-4810-B6F0-67C6FD944340}" srcOrd="0" destOrd="0" presId="urn:microsoft.com/office/officeart/2005/8/layout/hierarchy1"/>
    <dgm:cxn modelId="{1E23DD51-8E23-4DBD-A3BA-CA9588562404}" type="presParOf" srcId="{B4299908-3CEE-4736-A9DE-F7F748F35A8E}" destId="{DAEAF6CA-3D2A-4EB9-AE1E-9153811DBED4}" srcOrd="1" destOrd="0" presId="urn:microsoft.com/office/officeart/2005/8/layout/hierarchy1"/>
    <dgm:cxn modelId="{CE5A6E1C-9CF6-4F0E-8554-050E0D9493E4}" type="presParOf" srcId="{DAEAF6CA-3D2A-4EB9-AE1E-9153811DBED4}" destId="{0C19F3F2-5A47-4663-B0CE-CCCA2DBB517F}" srcOrd="0" destOrd="0" presId="urn:microsoft.com/office/officeart/2005/8/layout/hierarchy1"/>
    <dgm:cxn modelId="{FB818146-DCC2-4C3D-8999-1A6A3E3E6854}" type="presParOf" srcId="{0C19F3F2-5A47-4663-B0CE-CCCA2DBB517F}" destId="{62B8BEC6-D9FD-4CCF-A597-559EB6045889}" srcOrd="0" destOrd="0" presId="urn:microsoft.com/office/officeart/2005/8/layout/hierarchy1"/>
    <dgm:cxn modelId="{B7F8310A-7888-4C0C-833A-F9082534ABC7}" type="presParOf" srcId="{0C19F3F2-5A47-4663-B0CE-CCCA2DBB517F}" destId="{D8204561-4B35-40F8-B8BC-EB7893C487E5}" srcOrd="1" destOrd="0" presId="urn:microsoft.com/office/officeart/2005/8/layout/hierarchy1"/>
    <dgm:cxn modelId="{A55D10A0-FE80-48F9-B4AB-29BEAA7E4D1D}" type="presParOf" srcId="{DAEAF6CA-3D2A-4EB9-AE1E-9153811DBED4}" destId="{7469C700-E3F5-46A0-B315-F964C1C11948}" srcOrd="1" destOrd="0" presId="urn:microsoft.com/office/officeart/2005/8/layout/hierarchy1"/>
    <dgm:cxn modelId="{CD28CC52-3334-4D77-9A65-D55A58160CB4}" type="presParOf" srcId="{D7CAB8CE-6A32-499F-A11E-C618C68468F7}" destId="{20708F8E-3620-42AD-9498-3E44FCEA6FF3}" srcOrd="2" destOrd="0" presId="urn:microsoft.com/office/officeart/2005/8/layout/hierarchy1"/>
    <dgm:cxn modelId="{7D8A86CD-7B75-408D-8D13-DA7F47CBE0DF}" type="presParOf" srcId="{D7CAB8CE-6A32-499F-A11E-C618C68468F7}" destId="{F398FFCF-49D0-4193-A6EB-C7F81B0D918B}" srcOrd="3" destOrd="0" presId="urn:microsoft.com/office/officeart/2005/8/layout/hierarchy1"/>
    <dgm:cxn modelId="{6CE1E5D8-77BE-4F35-9CB8-992B35ABDAF3}" type="presParOf" srcId="{F398FFCF-49D0-4193-A6EB-C7F81B0D918B}" destId="{737417ED-EC27-4741-B445-B383220F5035}" srcOrd="0" destOrd="0" presId="urn:microsoft.com/office/officeart/2005/8/layout/hierarchy1"/>
    <dgm:cxn modelId="{34910589-E079-4D1F-9D9D-D91AE4C563DE}" type="presParOf" srcId="{737417ED-EC27-4741-B445-B383220F5035}" destId="{5465FDE0-DC3A-4688-B7DC-C17854BFDB96}" srcOrd="0" destOrd="0" presId="urn:microsoft.com/office/officeart/2005/8/layout/hierarchy1"/>
    <dgm:cxn modelId="{9C127031-AF00-4F98-A90C-305C703544DC}" type="presParOf" srcId="{737417ED-EC27-4741-B445-B383220F5035}" destId="{C4FF2232-3252-4F46-A85F-0D4EC05B2E5A}" srcOrd="1" destOrd="0" presId="urn:microsoft.com/office/officeart/2005/8/layout/hierarchy1"/>
    <dgm:cxn modelId="{9DE4979B-CCB8-417E-988D-645C4BDAF1D8}" type="presParOf" srcId="{F398FFCF-49D0-4193-A6EB-C7F81B0D918B}" destId="{FE5926CD-FF63-41E5-BC7E-B0A9D38047CF}" srcOrd="1" destOrd="0" presId="urn:microsoft.com/office/officeart/2005/8/layout/hierarchy1"/>
    <dgm:cxn modelId="{F357D906-161F-4CE8-9799-FAB8EF90B925}" type="presParOf" srcId="{FE5926CD-FF63-41E5-BC7E-B0A9D38047CF}" destId="{77CB61EE-883F-4D5B-A43F-C5B108617115}" srcOrd="0" destOrd="0" presId="urn:microsoft.com/office/officeart/2005/8/layout/hierarchy1"/>
    <dgm:cxn modelId="{D6560386-A1CA-4D2A-85AE-F60DA740477E}" type="presParOf" srcId="{FE5926CD-FF63-41E5-BC7E-B0A9D38047CF}" destId="{9B4C196C-968A-4300-A245-2410C4B0BC2B}" srcOrd="1" destOrd="0" presId="urn:microsoft.com/office/officeart/2005/8/layout/hierarchy1"/>
    <dgm:cxn modelId="{8E3B5962-8F65-461A-96AC-97EE6F9BD3BA}" type="presParOf" srcId="{9B4C196C-968A-4300-A245-2410C4B0BC2B}" destId="{E409B6FE-B22C-4F3C-B260-BD47FD04BEF4}" srcOrd="0" destOrd="0" presId="urn:microsoft.com/office/officeart/2005/8/layout/hierarchy1"/>
    <dgm:cxn modelId="{11A2A1D7-A061-47F5-AFD9-00B503BFDF04}" type="presParOf" srcId="{E409B6FE-B22C-4F3C-B260-BD47FD04BEF4}" destId="{801F9005-DAEB-41EB-A37E-B3B667D9EE54}" srcOrd="0" destOrd="0" presId="urn:microsoft.com/office/officeart/2005/8/layout/hierarchy1"/>
    <dgm:cxn modelId="{03E735E6-DEB6-40A6-B0AD-4A4A16757847}" type="presParOf" srcId="{E409B6FE-B22C-4F3C-B260-BD47FD04BEF4}" destId="{F30A2646-2EF5-492A-B261-D4E4B163E736}" srcOrd="1" destOrd="0" presId="urn:microsoft.com/office/officeart/2005/8/layout/hierarchy1"/>
    <dgm:cxn modelId="{E67863CF-6538-4268-BEB5-05EA5F6EAC5E}" type="presParOf" srcId="{9B4C196C-968A-4300-A245-2410C4B0BC2B}" destId="{96DB1180-975B-4FD3-96E9-E05926D1229D}" srcOrd="1" destOrd="0" presId="urn:microsoft.com/office/officeart/2005/8/layout/hierarchy1"/>
    <dgm:cxn modelId="{65112E4A-5E0B-45DD-BAE9-B10897F81A8F}" type="presParOf" srcId="{A080999F-7B8A-4F4F-B991-9A8C5B784084}" destId="{422B933D-51E3-428B-BE64-F0EC0D400E84}" srcOrd="2" destOrd="0" presId="urn:microsoft.com/office/officeart/2005/8/layout/hierarchy1"/>
    <dgm:cxn modelId="{D7E43123-5399-4EBB-AAD4-F369260A77B2}" type="presParOf" srcId="{A080999F-7B8A-4F4F-B991-9A8C5B784084}" destId="{5994DD5C-86E3-4EEE-B1C0-EA1468D8D867}" srcOrd="3" destOrd="0" presId="urn:microsoft.com/office/officeart/2005/8/layout/hierarchy1"/>
    <dgm:cxn modelId="{897EF566-1138-4A46-89F5-790ABC2E1C1A}" type="presParOf" srcId="{5994DD5C-86E3-4EEE-B1C0-EA1468D8D867}" destId="{F76298EF-7B15-4B34-AEA2-FCAF7E6FA5AF}" srcOrd="0" destOrd="0" presId="urn:microsoft.com/office/officeart/2005/8/layout/hierarchy1"/>
    <dgm:cxn modelId="{464D6C17-1990-4E74-B83C-43B817394054}" type="presParOf" srcId="{F76298EF-7B15-4B34-AEA2-FCAF7E6FA5AF}" destId="{898A9B94-9237-44B9-B8C2-04B208838F7E}" srcOrd="0" destOrd="0" presId="urn:microsoft.com/office/officeart/2005/8/layout/hierarchy1"/>
    <dgm:cxn modelId="{A1B6615C-4022-4BB5-872E-17D503918DCA}" type="presParOf" srcId="{F76298EF-7B15-4B34-AEA2-FCAF7E6FA5AF}" destId="{8B3BD050-2068-4277-99C9-3C03BAA53CD8}" srcOrd="1" destOrd="0" presId="urn:microsoft.com/office/officeart/2005/8/layout/hierarchy1"/>
    <dgm:cxn modelId="{8C22CB36-6C60-49D0-8858-01EC7F34BCF0}" type="presParOf" srcId="{5994DD5C-86E3-4EEE-B1C0-EA1468D8D867}" destId="{F684EA01-CE46-4FA7-B3DA-63AB660D563B}" srcOrd="1" destOrd="0" presId="urn:microsoft.com/office/officeart/2005/8/layout/hierarchy1"/>
    <dgm:cxn modelId="{3CA80C33-2809-42E1-A15F-8BD830A9CB2F}" type="presParOf" srcId="{F684EA01-CE46-4FA7-B3DA-63AB660D563B}" destId="{AA792CF5-8533-4F37-A85F-192E157F6E3A}" srcOrd="0" destOrd="0" presId="urn:microsoft.com/office/officeart/2005/8/layout/hierarchy1"/>
    <dgm:cxn modelId="{486C5187-D946-4FB0-9A27-BA9AD983E98A}" type="presParOf" srcId="{F684EA01-CE46-4FA7-B3DA-63AB660D563B}" destId="{69B8867C-D437-4E28-9C79-82D348601E7C}" srcOrd="1" destOrd="0" presId="urn:microsoft.com/office/officeart/2005/8/layout/hierarchy1"/>
    <dgm:cxn modelId="{9E2882F5-A334-45F2-8F2B-E4A2083B5112}" type="presParOf" srcId="{69B8867C-D437-4E28-9C79-82D348601E7C}" destId="{07D2CE72-7163-4541-BAA7-02809E238874}" srcOrd="0" destOrd="0" presId="urn:microsoft.com/office/officeart/2005/8/layout/hierarchy1"/>
    <dgm:cxn modelId="{DCCAB0C5-BDEC-4126-8690-19AEEFB8D589}" type="presParOf" srcId="{07D2CE72-7163-4541-BAA7-02809E238874}" destId="{9205D868-71BF-4561-94A8-E1FB73DE3EEC}" srcOrd="0" destOrd="0" presId="urn:microsoft.com/office/officeart/2005/8/layout/hierarchy1"/>
    <dgm:cxn modelId="{1D249E12-8D21-4436-8E8E-FDB00F659B56}" type="presParOf" srcId="{07D2CE72-7163-4541-BAA7-02809E238874}" destId="{957D1EEC-C26C-4DBA-B7CE-A2B2B1F2468F}" srcOrd="1" destOrd="0" presId="urn:microsoft.com/office/officeart/2005/8/layout/hierarchy1"/>
    <dgm:cxn modelId="{E7EA0ED3-DEBB-4D10-8CEC-02080A660B9A}" type="presParOf" srcId="{69B8867C-D437-4E28-9C79-82D348601E7C}" destId="{2331FC4B-1FF9-4228-B529-E5BE8C034455}" srcOrd="1" destOrd="0" presId="urn:microsoft.com/office/officeart/2005/8/layout/hierarchy1"/>
    <dgm:cxn modelId="{4374AD3E-87CA-4396-BF41-C2E0952CFEE0}" type="presParOf" srcId="{2331FC4B-1FF9-4228-B529-E5BE8C034455}" destId="{D459B7DE-7320-4764-BC7F-0909EE39A701}" srcOrd="0" destOrd="0" presId="urn:microsoft.com/office/officeart/2005/8/layout/hierarchy1"/>
    <dgm:cxn modelId="{205D7675-B56A-4F2C-90FC-2A04D22A141F}" type="presParOf" srcId="{2331FC4B-1FF9-4228-B529-E5BE8C034455}" destId="{6CF9A7FF-3D18-42FE-9783-2A602A24FB16}" srcOrd="1" destOrd="0" presId="urn:microsoft.com/office/officeart/2005/8/layout/hierarchy1"/>
    <dgm:cxn modelId="{AC788D84-3CD3-418D-B5E6-4B0F65563B94}" type="presParOf" srcId="{6CF9A7FF-3D18-42FE-9783-2A602A24FB16}" destId="{81EF5FE4-0E61-47B0-AF8C-1355D0E7F78B}" srcOrd="0" destOrd="0" presId="urn:microsoft.com/office/officeart/2005/8/layout/hierarchy1"/>
    <dgm:cxn modelId="{F80A3553-1F0C-45E2-A9BA-F983FD9AD0D1}" type="presParOf" srcId="{81EF5FE4-0E61-47B0-AF8C-1355D0E7F78B}" destId="{32519257-DEBB-40CE-85C8-218173360E87}" srcOrd="0" destOrd="0" presId="urn:microsoft.com/office/officeart/2005/8/layout/hierarchy1"/>
    <dgm:cxn modelId="{288496FB-9860-40AD-AE26-F2455E1F7A6B}" type="presParOf" srcId="{81EF5FE4-0E61-47B0-AF8C-1355D0E7F78B}" destId="{5A5430CD-C271-4B1A-95DA-058BB2DC9099}" srcOrd="1" destOrd="0" presId="urn:microsoft.com/office/officeart/2005/8/layout/hierarchy1"/>
    <dgm:cxn modelId="{B67F921F-ED88-474E-988E-D133AAFEFC39}" type="presParOf" srcId="{6CF9A7FF-3D18-42FE-9783-2A602A24FB16}" destId="{289EB8D9-2C41-4658-8C8D-4289DEC15B53}" srcOrd="1" destOrd="0" presId="urn:microsoft.com/office/officeart/2005/8/layout/hierarchy1"/>
    <dgm:cxn modelId="{7BB0D6DC-C87D-4FF0-BAEA-6B78155D3910}" type="presParOf" srcId="{A080999F-7B8A-4F4F-B991-9A8C5B784084}" destId="{AF3970D8-F66C-4029-A855-B4CC1EF64E69}" srcOrd="4" destOrd="0" presId="urn:microsoft.com/office/officeart/2005/8/layout/hierarchy1"/>
    <dgm:cxn modelId="{6B895BD8-DB9F-441A-AFCF-DC6B100F9B49}" type="presParOf" srcId="{A080999F-7B8A-4F4F-B991-9A8C5B784084}" destId="{69342BDF-356E-4437-A783-1EFB94453C81}" srcOrd="5" destOrd="0" presId="urn:microsoft.com/office/officeart/2005/8/layout/hierarchy1"/>
    <dgm:cxn modelId="{09F03A89-D45D-4D16-8E79-83146AAC2FB4}" type="presParOf" srcId="{69342BDF-356E-4437-A783-1EFB94453C81}" destId="{6DB95E0F-6459-4626-8EB9-B7C01B088882}" srcOrd="0" destOrd="0" presId="urn:microsoft.com/office/officeart/2005/8/layout/hierarchy1"/>
    <dgm:cxn modelId="{A2E80647-350B-4D20-84EE-1E10CD3EBBEE}" type="presParOf" srcId="{6DB95E0F-6459-4626-8EB9-B7C01B088882}" destId="{7A5BBF48-8338-482E-8B37-FB6E17727379}" srcOrd="0" destOrd="0" presId="urn:microsoft.com/office/officeart/2005/8/layout/hierarchy1"/>
    <dgm:cxn modelId="{960B3950-F05F-44D4-836A-EC6C2D1508F4}" type="presParOf" srcId="{6DB95E0F-6459-4626-8EB9-B7C01B088882}" destId="{63C5490A-82B8-4C23-818B-C0BAB52D6CD8}" srcOrd="1" destOrd="0" presId="urn:microsoft.com/office/officeart/2005/8/layout/hierarchy1"/>
    <dgm:cxn modelId="{3EA8E064-DA69-40E6-926B-A5B1C9497136}" type="presParOf" srcId="{69342BDF-356E-4437-A783-1EFB94453C81}" destId="{DFC54936-6F98-4B3D-ADE3-032BD4337B4B}" srcOrd="1" destOrd="0" presId="urn:microsoft.com/office/officeart/2005/8/layout/hierarchy1"/>
    <dgm:cxn modelId="{CA02A8D4-E46A-41AC-8FD7-8A88B9ABFF3C}" type="presParOf" srcId="{DFC54936-6F98-4B3D-ADE3-032BD4337B4B}" destId="{E817E8B2-6651-4EDA-88C5-7BEE731C36FB}" srcOrd="0" destOrd="0" presId="urn:microsoft.com/office/officeart/2005/8/layout/hierarchy1"/>
    <dgm:cxn modelId="{6436B7C0-EE22-48B4-84C9-1755916922D6}" type="presParOf" srcId="{DFC54936-6F98-4B3D-ADE3-032BD4337B4B}" destId="{774BCD77-3EC3-4276-BE38-CA804B628FFF}" srcOrd="1" destOrd="0" presId="urn:microsoft.com/office/officeart/2005/8/layout/hierarchy1"/>
    <dgm:cxn modelId="{A59F36C3-A4E2-4EFF-9443-C2482762C061}" type="presParOf" srcId="{774BCD77-3EC3-4276-BE38-CA804B628FFF}" destId="{FA4C1D33-4228-4FBA-96C2-31DB357CA812}" srcOrd="0" destOrd="0" presId="urn:microsoft.com/office/officeart/2005/8/layout/hierarchy1"/>
    <dgm:cxn modelId="{839ACEF1-B7D6-49D1-9A3C-12CE2EC41F8C}" type="presParOf" srcId="{FA4C1D33-4228-4FBA-96C2-31DB357CA812}" destId="{0D943085-01B2-4BD6-AFC0-75643D355CE9}" srcOrd="0" destOrd="0" presId="urn:microsoft.com/office/officeart/2005/8/layout/hierarchy1"/>
    <dgm:cxn modelId="{DFC2BD8D-C30B-43E0-8609-60A70AA27539}" type="presParOf" srcId="{FA4C1D33-4228-4FBA-96C2-31DB357CA812}" destId="{95B003F5-4F63-4FD9-8796-EDDF843EB574}" srcOrd="1" destOrd="0" presId="urn:microsoft.com/office/officeart/2005/8/layout/hierarchy1"/>
    <dgm:cxn modelId="{4DEA38BF-2F4E-401C-935E-3D82FC4B872D}" type="presParOf" srcId="{774BCD77-3EC3-4276-BE38-CA804B628FFF}" destId="{20604D3C-72F1-4453-8165-28C6FDC4963C}" srcOrd="1" destOrd="0" presId="urn:microsoft.com/office/officeart/2005/8/layout/hierarchy1"/>
    <dgm:cxn modelId="{1B47B476-1C51-4D9A-B919-44F235FDFE5F}" type="presParOf" srcId="{20604D3C-72F1-4453-8165-28C6FDC4963C}" destId="{72564977-89C2-4E07-B67C-58276DB587F1}" srcOrd="0" destOrd="0" presId="urn:microsoft.com/office/officeart/2005/8/layout/hierarchy1"/>
    <dgm:cxn modelId="{B0E68BC2-8DEE-4F7B-A691-84C6A04A7E62}" type="presParOf" srcId="{20604D3C-72F1-4453-8165-28C6FDC4963C}" destId="{886B7DD1-A3A7-4105-B2D6-9D5FD7D0566B}" srcOrd="1" destOrd="0" presId="urn:microsoft.com/office/officeart/2005/8/layout/hierarchy1"/>
    <dgm:cxn modelId="{07633517-7170-4D12-87D9-9485A49ED6C5}" type="presParOf" srcId="{886B7DD1-A3A7-4105-B2D6-9D5FD7D0566B}" destId="{BD26AC27-AE92-4EB3-BAE5-0DFD783525BD}" srcOrd="0" destOrd="0" presId="urn:microsoft.com/office/officeart/2005/8/layout/hierarchy1"/>
    <dgm:cxn modelId="{738E6EB0-A802-4F3E-B855-0276D7393262}" type="presParOf" srcId="{BD26AC27-AE92-4EB3-BAE5-0DFD783525BD}" destId="{189777D3-9529-4F8F-8C52-F7B366147FFA}" srcOrd="0" destOrd="0" presId="urn:microsoft.com/office/officeart/2005/8/layout/hierarchy1"/>
    <dgm:cxn modelId="{F8B8FC4C-2B18-4BA7-AC18-51035AEECB9C}" type="presParOf" srcId="{BD26AC27-AE92-4EB3-BAE5-0DFD783525BD}" destId="{ECED737F-5F81-4FB8-9F59-F52B8974F3CE}" srcOrd="1" destOrd="0" presId="urn:microsoft.com/office/officeart/2005/8/layout/hierarchy1"/>
    <dgm:cxn modelId="{7B63E177-258E-4FC6-A869-8314397713BF}" type="presParOf" srcId="{886B7DD1-A3A7-4105-B2D6-9D5FD7D0566B}" destId="{4A07C47B-83D9-4335-8815-44F9D64AC66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9F149-5986-44C6-8999-84BF2294F93B}">
      <dsp:nvSpPr>
        <dsp:cNvPr id="0" name=""/>
        <dsp:cNvSpPr/>
      </dsp:nvSpPr>
      <dsp:spPr>
        <a:xfrm rot="10800000">
          <a:off x="1609322" y="2573"/>
          <a:ext cx="5472684" cy="92345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160020" rIns="298704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200" kern="1200" dirty="0" smtClean="0"/>
            <a:t>LA TIERRA</a:t>
          </a:r>
          <a:endParaRPr lang="es-ES" sz="4200" kern="1200" dirty="0"/>
        </a:p>
      </dsp:txBody>
      <dsp:txXfrm rot="10800000">
        <a:off x="1840187" y="2573"/>
        <a:ext cx="5241819" cy="923459"/>
      </dsp:txXfrm>
    </dsp:sp>
    <dsp:sp modelId="{2F575641-F80C-489F-A398-6041ADB42515}">
      <dsp:nvSpPr>
        <dsp:cNvPr id="0" name=""/>
        <dsp:cNvSpPr/>
      </dsp:nvSpPr>
      <dsp:spPr>
        <a:xfrm>
          <a:off x="1147593" y="2573"/>
          <a:ext cx="923459" cy="92345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57EA12-9BC7-49CD-A2A6-CA153C03D0C6}">
      <dsp:nvSpPr>
        <dsp:cNvPr id="0" name=""/>
        <dsp:cNvSpPr/>
      </dsp:nvSpPr>
      <dsp:spPr>
        <a:xfrm rot="10800000">
          <a:off x="1609322" y="1201692"/>
          <a:ext cx="5472684" cy="92345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160020" rIns="298704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200" kern="1200" dirty="0" smtClean="0"/>
            <a:t>MARTE</a:t>
          </a:r>
          <a:endParaRPr lang="es-ES" sz="4200" kern="1200" dirty="0"/>
        </a:p>
      </dsp:txBody>
      <dsp:txXfrm rot="10800000">
        <a:off x="1840187" y="1201692"/>
        <a:ext cx="5241819" cy="923459"/>
      </dsp:txXfrm>
    </dsp:sp>
    <dsp:sp modelId="{943141EA-6424-4EDC-8242-973BBD8B6E61}">
      <dsp:nvSpPr>
        <dsp:cNvPr id="0" name=""/>
        <dsp:cNvSpPr/>
      </dsp:nvSpPr>
      <dsp:spPr>
        <a:xfrm>
          <a:off x="1147593" y="1201692"/>
          <a:ext cx="923459" cy="923459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566B73-9E40-4DDC-B4A3-8F014EFA7BD1}">
      <dsp:nvSpPr>
        <dsp:cNvPr id="0" name=""/>
        <dsp:cNvSpPr/>
      </dsp:nvSpPr>
      <dsp:spPr>
        <a:xfrm rot="10800000">
          <a:off x="1609322" y="2400811"/>
          <a:ext cx="5472684" cy="92345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160020" rIns="298704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200" kern="1200" dirty="0" smtClean="0"/>
            <a:t>JUPITER</a:t>
          </a:r>
          <a:endParaRPr lang="es-ES" sz="4200" kern="1200" dirty="0"/>
        </a:p>
      </dsp:txBody>
      <dsp:txXfrm rot="10800000">
        <a:off x="1840187" y="2400811"/>
        <a:ext cx="5241819" cy="923459"/>
      </dsp:txXfrm>
    </dsp:sp>
    <dsp:sp modelId="{511B9D14-E8C4-4EB9-BAEA-64AD1DA018C5}">
      <dsp:nvSpPr>
        <dsp:cNvPr id="0" name=""/>
        <dsp:cNvSpPr/>
      </dsp:nvSpPr>
      <dsp:spPr>
        <a:xfrm>
          <a:off x="1147593" y="2400811"/>
          <a:ext cx="923459" cy="92345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DC0CA6-567F-40CA-8D24-DEB112F3A681}">
      <dsp:nvSpPr>
        <dsp:cNvPr id="0" name=""/>
        <dsp:cNvSpPr/>
      </dsp:nvSpPr>
      <dsp:spPr>
        <a:xfrm rot="10800000">
          <a:off x="1609322" y="3599929"/>
          <a:ext cx="5472684" cy="92345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160020" rIns="298704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200" kern="1200" dirty="0" smtClean="0"/>
            <a:t>NEPTUNO</a:t>
          </a:r>
          <a:endParaRPr lang="es-ES" sz="4200" kern="1200" dirty="0"/>
        </a:p>
      </dsp:txBody>
      <dsp:txXfrm rot="10800000">
        <a:off x="1840187" y="3599929"/>
        <a:ext cx="5241819" cy="923459"/>
      </dsp:txXfrm>
    </dsp:sp>
    <dsp:sp modelId="{F94E1271-0D0C-40DA-AB53-70A1529D267C}">
      <dsp:nvSpPr>
        <dsp:cNvPr id="0" name=""/>
        <dsp:cNvSpPr/>
      </dsp:nvSpPr>
      <dsp:spPr>
        <a:xfrm>
          <a:off x="1147593" y="3599929"/>
          <a:ext cx="923459" cy="923459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564977-89C2-4E07-B67C-58276DB587F1}">
      <dsp:nvSpPr>
        <dsp:cNvPr id="0" name=""/>
        <dsp:cNvSpPr/>
      </dsp:nvSpPr>
      <dsp:spPr>
        <a:xfrm>
          <a:off x="3538216" y="3217952"/>
          <a:ext cx="91440" cy="2500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00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17E8B2-6651-4EDA-88C5-7BEE731C36FB}">
      <dsp:nvSpPr>
        <dsp:cNvPr id="0" name=""/>
        <dsp:cNvSpPr/>
      </dsp:nvSpPr>
      <dsp:spPr>
        <a:xfrm>
          <a:off x="3538216" y="2421869"/>
          <a:ext cx="91440" cy="2500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00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3970D8-F66C-4029-A855-B4CC1EF64E69}">
      <dsp:nvSpPr>
        <dsp:cNvPr id="0" name=""/>
        <dsp:cNvSpPr/>
      </dsp:nvSpPr>
      <dsp:spPr>
        <a:xfrm>
          <a:off x="2270267" y="1625786"/>
          <a:ext cx="1313668" cy="250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418"/>
              </a:lnTo>
              <a:lnTo>
                <a:pt x="1313668" y="170418"/>
              </a:lnTo>
              <a:lnTo>
                <a:pt x="1313668" y="2500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59B7DE-7320-4764-BC7F-0909EE39A701}">
      <dsp:nvSpPr>
        <dsp:cNvPr id="0" name=""/>
        <dsp:cNvSpPr/>
      </dsp:nvSpPr>
      <dsp:spPr>
        <a:xfrm>
          <a:off x="2487281" y="3217952"/>
          <a:ext cx="91440" cy="2500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00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792CF5-8533-4F37-A85F-192E157F6E3A}">
      <dsp:nvSpPr>
        <dsp:cNvPr id="0" name=""/>
        <dsp:cNvSpPr/>
      </dsp:nvSpPr>
      <dsp:spPr>
        <a:xfrm>
          <a:off x="2487281" y="2421869"/>
          <a:ext cx="91440" cy="2500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00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2B933D-51E3-428B-BE64-F0EC0D400E84}">
      <dsp:nvSpPr>
        <dsp:cNvPr id="0" name=""/>
        <dsp:cNvSpPr/>
      </dsp:nvSpPr>
      <dsp:spPr>
        <a:xfrm>
          <a:off x="2270267" y="1625786"/>
          <a:ext cx="262733" cy="250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418"/>
              </a:lnTo>
              <a:lnTo>
                <a:pt x="262733" y="170418"/>
              </a:lnTo>
              <a:lnTo>
                <a:pt x="262733" y="2500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CB61EE-883F-4D5B-A43F-C5B108617115}">
      <dsp:nvSpPr>
        <dsp:cNvPr id="0" name=""/>
        <dsp:cNvSpPr/>
      </dsp:nvSpPr>
      <dsp:spPr>
        <a:xfrm>
          <a:off x="1436346" y="3217952"/>
          <a:ext cx="91440" cy="2500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00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708F8E-3620-42AD-9498-3E44FCEA6FF3}">
      <dsp:nvSpPr>
        <dsp:cNvPr id="0" name=""/>
        <dsp:cNvSpPr/>
      </dsp:nvSpPr>
      <dsp:spPr>
        <a:xfrm>
          <a:off x="956599" y="2421869"/>
          <a:ext cx="525467" cy="250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418"/>
              </a:lnTo>
              <a:lnTo>
                <a:pt x="525467" y="170418"/>
              </a:lnTo>
              <a:lnTo>
                <a:pt x="525467" y="2500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0ECB37-D05E-4810-B6F0-67C6FD944340}">
      <dsp:nvSpPr>
        <dsp:cNvPr id="0" name=""/>
        <dsp:cNvSpPr/>
      </dsp:nvSpPr>
      <dsp:spPr>
        <a:xfrm>
          <a:off x="385412" y="3217952"/>
          <a:ext cx="91440" cy="2500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00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992F01-1D19-4612-BE64-BFF47D54A8E0}">
      <dsp:nvSpPr>
        <dsp:cNvPr id="0" name=""/>
        <dsp:cNvSpPr/>
      </dsp:nvSpPr>
      <dsp:spPr>
        <a:xfrm>
          <a:off x="431132" y="2421869"/>
          <a:ext cx="525467" cy="250074"/>
        </a:xfrm>
        <a:custGeom>
          <a:avLst/>
          <a:gdLst/>
          <a:ahLst/>
          <a:cxnLst/>
          <a:rect l="0" t="0" r="0" b="0"/>
          <a:pathLst>
            <a:path>
              <a:moveTo>
                <a:pt x="525467" y="0"/>
              </a:moveTo>
              <a:lnTo>
                <a:pt x="525467" y="170418"/>
              </a:lnTo>
              <a:lnTo>
                <a:pt x="0" y="170418"/>
              </a:lnTo>
              <a:lnTo>
                <a:pt x="0" y="2500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1F1D87-8E45-4C40-B623-6785B7CB2CD1}">
      <dsp:nvSpPr>
        <dsp:cNvPr id="0" name=""/>
        <dsp:cNvSpPr/>
      </dsp:nvSpPr>
      <dsp:spPr>
        <a:xfrm>
          <a:off x="956599" y="1625786"/>
          <a:ext cx="1313668" cy="250074"/>
        </a:xfrm>
        <a:custGeom>
          <a:avLst/>
          <a:gdLst/>
          <a:ahLst/>
          <a:cxnLst/>
          <a:rect l="0" t="0" r="0" b="0"/>
          <a:pathLst>
            <a:path>
              <a:moveTo>
                <a:pt x="1313668" y="0"/>
              </a:moveTo>
              <a:lnTo>
                <a:pt x="1313668" y="170418"/>
              </a:lnTo>
              <a:lnTo>
                <a:pt x="0" y="170418"/>
              </a:lnTo>
              <a:lnTo>
                <a:pt x="0" y="2500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5687D0-6E8E-4EC6-95CC-E5EE0D519915}">
      <dsp:nvSpPr>
        <dsp:cNvPr id="0" name=""/>
        <dsp:cNvSpPr/>
      </dsp:nvSpPr>
      <dsp:spPr>
        <a:xfrm>
          <a:off x="1840340" y="1079777"/>
          <a:ext cx="859855" cy="546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6501B3-5E72-47A6-B6D6-66E5ADF5B21A}">
      <dsp:nvSpPr>
        <dsp:cNvPr id="0" name=""/>
        <dsp:cNvSpPr/>
      </dsp:nvSpPr>
      <dsp:spPr>
        <a:xfrm>
          <a:off x="1935879" y="1170540"/>
          <a:ext cx="859855" cy="54600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SOL</a:t>
          </a:r>
          <a:endParaRPr lang="es-ES" sz="1500" kern="1200" dirty="0"/>
        </a:p>
      </dsp:txBody>
      <dsp:txXfrm>
        <a:off x="1951871" y="1186532"/>
        <a:ext cx="827871" cy="514024"/>
      </dsp:txXfrm>
    </dsp:sp>
    <dsp:sp modelId="{75D2E563-3136-4688-AD0B-3F24D38E0473}">
      <dsp:nvSpPr>
        <dsp:cNvPr id="0" name=""/>
        <dsp:cNvSpPr/>
      </dsp:nvSpPr>
      <dsp:spPr>
        <a:xfrm>
          <a:off x="526671" y="1875861"/>
          <a:ext cx="859855" cy="546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80BC92-5DEA-418B-8FB7-3EA3DEC4C31D}">
      <dsp:nvSpPr>
        <dsp:cNvPr id="0" name=""/>
        <dsp:cNvSpPr/>
      </dsp:nvSpPr>
      <dsp:spPr>
        <a:xfrm>
          <a:off x="622211" y="1966623"/>
          <a:ext cx="859855" cy="54600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TIERRA</a:t>
          </a:r>
          <a:endParaRPr lang="es-ES" sz="1500" kern="1200" dirty="0"/>
        </a:p>
      </dsp:txBody>
      <dsp:txXfrm>
        <a:off x="638203" y="1982615"/>
        <a:ext cx="827871" cy="514024"/>
      </dsp:txXfrm>
    </dsp:sp>
    <dsp:sp modelId="{8910435A-E41D-4D27-A41B-DF2BC65E513B}">
      <dsp:nvSpPr>
        <dsp:cNvPr id="0" name=""/>
        <dsp:cNvSpPr/>
      </dsp:nvSpPr>
      <dsp:spPr>
        <a:xfrm>
          <a:off x="1204" y="2671944"/>
          <a:ext cx="859855" cy="546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4A2DE-A707-4D2E-8AB9-C6E92EA2C2F1}">
      <dsp:nvSpPr>
        <dsp:cNvPr id="0" name=""/>
        <dsp:cNvSpPr/>
      </dsp:nvSpPr>
      <dsp:spPr>
        <a:xfrm>
          <a:off x="96743" y="2762706"/>
          <a:ext cx="859855" cy="54600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VENUS</a:t>
          </a:r>
          <a:endParaRPr lang="es-ES" sz="1500" kern="1200" dirty="0"/>
        </a:p>
      </dsp:txBody>
      <dsp:txXfrm>
        <a:off x="112735" y="2778698"/>
        <a:ext cx="827871" cy="514024"/>
      </dsp:txXfrm>
    </dsp:sp>
    <dsp:sp modelId="{62B8BEC6-D9FD-4CCF-A597-559EB6045889}">
      <dsp:nvSpPr>
        <dsp:cNvPr id="0" name=""/>
        <dsp:cNvSpPr/>
      </dsp:nvSpPr>
      <dsp:spPr>
        <a:xfrm>
          <a:off x="1204" y="3468027"/>
          <a:ext cx="859855" cy="546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204561-4B35-40F8-B8BC-EB7893C487E5}">
      <dsp:nvSpPr>
        <dsp:cNvPr id="0" name=""/>
        <dsp:cNvSpPr/>
      </dsp:nvSpPr>
      <dsp:spPr>
        <a:xfrm>
          <a:off x="96743" y="3558789"/>
          <a:ext cx="859855" cy="54600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LUNA</a:t>
          </a:r>
          <a:endParaRPr lang="es-ES" sz="1500" kern="1200" dirty="0"/>
        </a:p>
      </dsp:txBody>
      <dsp:txXfrm>
        <a:off x="112735" y="3574781"/>
        <a:ext cx="827871" cy="514024"/>
      </dsp:txXfrm>
    </dsp:sp>
    <dsp:sp modelId="{5465FDE0-DC3A-4688-B7DC-C17854BFDB96}">
      <dsp:nvSpPr>
        <dsp:cNvPr id="0" name=""/>
        <dsp:cNvSpPr/>
      </dsp:nvSpPr>
      <dsp:spPr>
        <a:xfrm>
          <a:off x="1052139" y="2671944"/>
          <a:ext cx="859855" cy="546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F2232-3252-4F46-A85F-0D4EC05B2E5A}">
      <dsp:nvSpPr>
        <dsp:cNvPr id="0" name=""/>
        <dsp:cNvSpPr/>
      </dsp:nvSpPr>
      <dsp:spPr>
        <a:xfrm>
          <a:off x="1147678" y="2762706"/>
          <a:ext cx="859855" cy="54600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URANO</a:t>
          </a:r>
          <a:endParaRPr lang="es-ES" sz="1500" kern="1200" dirty="0"/>
        </a:p>
      </dsp:txBody>
      <dsp:txXfrm>
        <a:off x="1163670" y="2778698"/>
        <a:ext cx="827871" cy="514024"/>
      </dsp:txXfrm>
    </dsp:sp>
    <dsp:sp modelId="{801F9005-DAEB-41EB-A37E-B3B667D9EE54}">
      <dsp:nvSpPr>
        <dsp:cNvPr id="0" name=""/>
        <dsp:cNvSpPr/>
      </dsp:nvSpPr>
      <dsp:spPr>
        <a:xfrm>
          <a:off x="1052139" y="3468027"/>
          <a:ext cx="859855" cy="546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0A2646-2EF5-492A-B261-D4E4B163E736}">
      <dsp:nvSpPr>
        <dsp:cNvPr id="0" name=""/>
        <dsp:cNvSpPr/>
      </dsp:nvSpPr>
      <dsp:spPr>
        <a:xfrm>
          <a:off x="1147678" y="3558789"/>
          <a:ext cx="859855" cy="54600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COSMOS</a:t>
          </a:r>
          <a:endParaRPr lang="es-ES" sz="1500" kern="1200" dirty="0"/>
        </a:p>
      </dsp:txBody>
      <dsp:txXfrm>
        <a:off x="1163670" y="3574781"/>
        <a:ext cx="827871" cy="514024"/>
      </dsp:txXfrm>
    </dsp:sp>
    <dsp:sp modelId="{898A9B94-9237-44B9-B8C2-04B208838F7E}">
      <dsp:nvSpPr>
        <dsp:cNvPr id="0" name=""/>
        <dsp:cNvSpPr/>
      </dsp:nvSpPr>
      <dsp:spPr>
        <a:xfrm>
          <a:off x="2103073" y="1875861"/>
          <a:ext cx="859855" cy="546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3BD050-2068-4277-99C9-3C03BAA53CD8}">
      <dsp:nvSpPr>
        <dsp:cNvPr id="0" name=""/>
        <dsp:cNvSpPr/>
      </dsp:nvSpPr>
      <dsp:spPr>
        <a:xfrm>
          <a:off x="2198613" y="1966623"/>
          <a:ext cx="859855" cy="54600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JUPITER</a:t>
          </a:r>
          <a:endParaRPr lang="es-ES" sz="1500" kern="1200" dirty="0"/>
        </a:p>
      </dsp:txBody>
      <dsp:txXfrm>
        <a:off x="2214605" y="1982615"/>
        <a:ext cx="827871" cy="514024"/>
      </dsp:txXfrm>
    </dsp:sp>
    <dsp:sp modelId="{9205D868-71BF-4561-94A8-E1FB73DE3EEC}">
      <dsp:nvSpPr>
        <dsp:cNvPr id="0" name=""/>
        <dsp:cNvSpPr/>
      </dsp:nvSpPr>
      <dsp:spPr>
        <a:xfrm>
          <a:off x="2103073" y="2671944"/>
          <a:ext cx="859855" cy="546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7D1EEC-C26C-4DBA-B7CE-A2B2B1F2468F}">
      <dsp:nvSpPr>
        <dsp:cNvPr id="0" name=""/>
        <dsp:cNvSpPr/>
      </dsp:nvSpPr>
      <dsp:spPr>
        <a:xfrm>
          <a:off x="2198613" y="2762706"/>
          <a:ext cx="859855" cy="54600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NEPT.</a:t>
          </a:r>
          <a:endParaRPr lang="es-ES" sz="1500" kern="1200" dirty="0"/>
        </a:p>
      </dsp:txBody>
      <dsp:txXfrm>
        <a:off x="2214605" y="2778698"/>
        <a:ext cx="827871" cy="514024"/>
      </dsp:txXfrm>
    </dsp:sp>
    <dsp:sp modelId="{32519257-DEBB-40CE-85C8-218173360E87}">
      <dsp:nvSpPr>
        <dsp:cNvPr id="0" name=""/>
        <dsp:cNvSpPr/>
      </dsp:nvSpPr>
      <dsp:spPr>
        <a:xfrm>
          <a:off x="2103073" y="3468027"/>
          <a:ext cx="859855" cy="546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5430CD-C271-4B1A-95DA-058BB2DC9099}">
      <dsp:nvSpPr>
        <dsp:cNvPr id="0" name=""/>
        <dsp:cNvSpPr/>
      </dsp:nvSpPr>
      <dsp:spPr>
        <a:xfrm>
          <a:off x="2198613" y="3558789"/>
          <a:ext cx="859855" cy="54600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VIA</a:t>
          </a:r>
          <a:endParaRPr lang="es-ES" sz="1500" kern="1200" dirty="0"/>
        </a:p>
      </dsp:txBody>
      <dsp:txXfrm>
        <a:off x="2214605" y="3574781"/>
        <a:ext cx="827871" cy="514024"/>
      </dsp:txXfrm>
    </dsp:sp>
    <dsp:sp modelId="{7A5BBF48-8338-482E-8B37-FB6E17727379}">
      <dsp:nvSpPr>
        <dsp:cNvPr id="0" name=""/>
        <dsp:cNvSpPr/>
      </dsp:nvSpPr>
      <dsp:spPr>
        <a:xfrm>
          <a:off x="3154008" y="1875861"/>
          <a:ext cx="859855" cy="546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C5490A-82B8-4C23-818B-C0BAB52D6CD8}">
      <dsp:nvSpPr>
        <dsp:cNvPr id="0" name=""/>
        <dsp:cNvSpPr/>
      </dsp:nvSpPr>
      <dsp:spPr>
        <a:xfrm>
          <a:off x="3249548" y="1966623"/>
          <a:ext cx="859855" cy="54600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PLUTON</a:t>
          </a:r>
          <a:endParaRPr lang="es-ES" sz="1500" kern="1200" dirty="0"/>
        </a:p>
      </dsp:txBody>
      <dsp:txXfrm>
        <a:off x="3265540" y="1982615"/>
        <a:ext cx="827871" cy="514024"/>
      </dsp:txXfrm>
    </dsp:sp>
    <dsp:sp modelId="{0D943085-01B2-4BD6-AFC0-75643D355CE9}">
      <dsp:nvSpPr>
        <dsp:cNvPr id="0" name=""/>
        <dsp:cNvSpPr/>
      </dsp:nvSpPr>
      <dsp:spPr>
        <a:xfrm>
          <a:off x="3154008" y="2671944"/>
          <a:ext cx="859855" cy="546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B003F5-4F63-4FD9-8796-EDDF843EB574}">
      <dsp:nvSpPr>
        <dsp:cNvPr id="0" name=""/>
        <dsp:cNvSpPr/>
      </dsp:nvSpPr>
      <dsp:spPr>
        <a:xfrm>
          <a:off x="3249548" y="2762706"/>
          <a:ext cx="859855" cy="54600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SATUR</a:t>
          </a:r>
          <a:endParaRPr lang="es-ES" sz="1500" kern="1200" dirty="0"/>
        </a:p>
      </dsp:txBody>
      <dsp:txXfrm>
        <a:off x="3265540" y="2778698"/>
        <a:ext cx="827871" cy="514024"/>
      </dsp:txXfrm>
    </dsp:sp>
    <dsp:sp modelId="{189777D3-9529-4F8F-8C52-F7B366147FFA}">
      <dsp:nvSpPr>
        <dsp:cNvPr id="0" name=""/>
        <dsp:cNvSpPr/>
      </dsp:nvSpPr>
      <dsp:spPr>
        <a:xfrm>
          <a:off x="3154008" y="3468027"/>
          <a:ext cx="859855" cy="546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ED737F-5F81-4FB8-9F59-F52B8974F3CE}">
      <dsp:nvSpPr>
        <dsp:cNvPr id="0" name=""/>
        <dsp:cNvSpPr/>
      </dsp:nvSpPr>
      <dsp:spPr>
        <a:xfrm>
          <a:off x="3249548" y="3558789"/>
          <a:ext cx="859855" cy="54600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UROP</a:t>
          </a:r>
          <a:endParaRPr lang="es-ES" sz="1500" kern="1200" dirty="0"/>
        </a:p>
      </dsp:txBody>
      <dsp:txXfrm>
        <a:off x="3265540" y="3574781"/>
        <a:ext cx="827871" cy="514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517EF-8A31-407B-BF8E-4FE6B74CFB7F}" type="datetimeFigureOut">
              <a:rPr lang="es-ES" smtClean="0"/>
              <a:t>11/02/2014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92F4F-2DD8-4258-9BEB-E6383C0285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2336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97AF-4ED3-4BEF-B531-575EDFAC53FD}" type="datetime1">
              <a:rPr lang="es-ES" smtClean="0"/>
              <a:t>11/02/2014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6E6A-6696-4843-8755-F5A6227D34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783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9491-E187-4FFC-921C-10E10F04CE5D}" type="datetime1">
              <a:rPr lang="es-ES" smtClean="0"/>
              <a:t>11/02/2014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6E6A-6696-4843-8755-F5A6227D34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718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13B7-F8AA-482C-A6F0-5B0F0D5AE6A0}" type="datetime1">
              <a:rPr lang="es-ES" smtClean="0"/>
              <a:t>11/02/2014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6E6A-6696-4843-8755-F5A6227D34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6675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7CE8-5877-4034-88ED-F653F84E4ED7}" type="datetime1">
              <a:rPr lang="es-ES" smtClean="0"/>
              <a:t>11/02/2014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6E6A-6696-4843-8755-F5A6227D34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183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FFA94-3C16-4262-891D-B8A83922DA75}" type="datetime1">
              <a:rPr lang="es-ES" smtClean="0"/>
              <a:t>11/02/2014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6E6A-6696-4843-8755-F5A6227D34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7921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4F79-1319-4252-A935-30EE22E82B09}" type="datetime1">
              <a:rPr lang="es-ES" smtClean="0"/>
              <a:t>11/02/2014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6E6A-6696-4843-8755-F5A6227D34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694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C085D-521A-4C12-AFD9-E0EB4B4AE862}" type="datetime1">
              <a:rPr lang="es-ES" smtClean="0"/>
              <a:t>11/02/2014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6E6A-6696-4843-8755-F5A6227D34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942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954F-C556-4FD8-89F2-1D526DE4C113}" type="datetime1">
              <a:rPr lang="es-ES" smtClean="0"/>
              <a:t>11/02/2014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6E6A-6696-4843-8755-F5A6227D34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6497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4D67-539B-4B85-A8A1-317111FB1D70}" type="datetime1">
              <a:rPr lang="es-ES" smtClean="0"/>
              <a:t>11/02/2014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6E6A-6696-4843-8755-F5A6227D34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868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621C-DD27-4549-8B78-CC1BAFA00F4F}" type="datetime1">
              <a:rPr lang="es-ES" smtClean="0"/>
              <a:t>11/02/2014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6E6A-6696-4843-8755-F5A6227D34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7160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05F8-F7FD-44A2-AE6C-0B185221432F}" type="datetime1">
              <a:rPr lang="es-ES" smtClean="0"/>
              <a:t>11/02/2014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06E6A-6696-4843-8755-F5A6227D34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108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96688-0D1C-4CA9-A251-4ED02C969BA6}" type="datetime1">
              <a:rPr lang="es-ES" smtClean="0"/>
              <a:t>11/02/2014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06E6A-6696-4843-8755-F5A6227D34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006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EL SISTEMA SOLAR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--- NOMBRE DEL ALUMNO---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TECNICO OPERADOR DE COMPUTADORES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6300192" y="6309320"/>
            <a:ext cx="504056" cy="360040"/>
          </a:xfrm>
          <a:prstGeom prst="actionButtonBackPrevio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6804248" y="6309320"/>
            <a:ext cx="504056" cy="360040"/>
          </a:xfrm>
          <a:prstGeom prst="actionButtonForwardNex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Botón de acción: Volver">
            <a:hlinkClick r:id="" action="ppaction://hlinkshowjump?jump=lastslideviewed" highlightClick="1"/>
          </p:cNvPr>
          <p:cNvSpPr/>
          <p:nvPr/>
        </p:nvSpPr>
        <p:spPr>
          <a:xfrm>
            <a:off x="7308304" y="6309320"/>
            <a:ext cx="504056" cy="360040"/>
          </a:xfrm>
          <a:prstGeom prst="actionButtonRetur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5138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7118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PLANETAS DEL SISTEMA SOLAR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3196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6594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EL PLANETA TIERRA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150804" cy="3629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s-ES" dirty="0"/>
              <a:t>La Tierra se formó hace aproximadamente 4567 millones de años y la vida surgió unos mil millones de años </a:t>
            </a:r>
            <a:r>
              <a:rPr lang="es-ES" dirty="0" smtClean="0"/>
              <a:t>después.</a:t>
            </a:r>
            <a:r>
              <a:rPr lang="es-ES" baseline="30000" dirty="0"/>
              <a:t> </a:t>
            </a:r>
            <a:r>
              <a:rPr lang="es-ES" dirty="0"/>
              <a:t> Es el hogar de millones de especies, incluyendo los seres humanos y actualmente el único cuerpo astronómico donde se conoce la existencia de </a:t>
            </a:r>
            <a:r>
              <a:rPr lang="es-ES" dirty="0" smtClean="0"/>
              <a:t>vida.</a:t>
            </a:r>
            <a:endParaRPr lang="es-ES" dirty="0"/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628800"/>
            <a:ext cx="3312368" cy="33271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854393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EL PLANETA MARTES</a:t>
            </a:r>
            <a:endParaRPr lang="es-ES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51" y="1916832"/>
            <a:ext cx="3393777" cy="339377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83968" y="1600200"/>
            <a:ext cx="4402832" cy="452596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s-ES" b="1" dirty="0"/>
              <a:t>Marte</a:t>
            </a:r>
            <a:r>
              <a:rPr lang="es-ES" dirty="0"/>
              <a:t> es el </a:t>
            </a:r>
            <a:r>
              <a:rPr lang="es-ES" dirty="0" smtClean="0"/>
              <a:t>cuarto</a:t>
            </a:r>
            <a:r>
              <a:rPr lang="es-ES" dirty="0"/>
              <a:t> planeta del Sistema Solar. Llamado así por el dios de la guerra de la mitología romana Marte, recibe a veces el apodo </a:t>
            </a:r>
            <a:r>
              <a:rPr lang="es-ES" dirty="0" smtClean="0"/>
              <a:t>de Planeta</a:t>
            </a:r>
            <a:r>
              <a:rPr lang="es-ES" i="1" dirty="0" smtClean="0"/>
              <a:t> </a:t>
            </a:r>
            <a:r>
              <a:rPr lang="es-ES" i="1" dirty="0"/>
              <a:t>rojo</a:t>
            </a:r>
            <a:r>
              <a:rPr lang="es-ES" dirty="0"/>
              <a:t> debido a la apariencia rojiza que le confiere el óxido de hierro que domina su superficie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21780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EL PLANETA JUPITER</a:t>
            </a:r>
            <a:endParaRPr lang="es-ES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412776"/>
            <a:ext cx="2664296" cy="26642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1560" y="4149081"/>
            <a:ext cx="8075240" cy="216024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s-ES" dirty="0" smtClean="0"/>
              <a:t>Júpiter </a:t>
            </a:r>
            <a:r>
              <a:rPr lang="es-ES" dirty="0"/>
              <a:t>es un cuerpo masivo gaseoso, formado principalmente por hidrógeno y helio, carente de una superficie interior definida. Entre los detalles atmosféricos destacan la </a:t>
            </a:r>
            <a:r>
              <a:rPr lang="es-ES" i="1" dirty="0"/>
              <a:t>Gran mancha roja</a:t>
            </a:r>
            <a:r>
              <a:rPr lang="es-ES" dirty="0"/>
              <a:t>, un enorme anticiclón situado en las latitudes tropicales del hemisferio sur,</a:t>
            </a:r>
          </a:p>
        </p:txBody>
      </p:sp>
    </p:spTree>
    <p:extLst>
      <p:ext uri="{BB962C8B-B14F-4D97-AF65-F5344CB8AC3E}">
        <p14:creationId xmlns:p14="http://schemas.microsoft.com/office/powerpoint/2010/main" val="3697541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EL PLANETA NEPTUNO</a:t>
            </a:r>
            <a:endParaRPr lang="es-ES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060848"/>
            <a:ext cx="3240360" cy="32403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83568" y="1628800"/>
            <a:ext cx="4038600" cy="452596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s-ES" b="1" dirty="0"/>
              <a:t>Neptuno</a:t>
            </a:r>
            <a:r>
              <a:rPr lang="es-ES" dirty="0"/>
              <a:t> es el octavo planeta en distancia respecto al Sol y el más lejano del Sistema Solar. Forma parte de los denominados planetas exteriores o gigantes gaseosos, y es el primero que fue descubierto gracias a predicciones matemáticas</a:t>
            </a:r>
          </a:p>
        </p:txBody>
      </p:sp>
    </p:spTree>
    <p:extLst>
      <p:ext uri="{BB962C8B-B14F-4D97-AF65-F5344CB8AC3E}">
        <p14:creationId xmlns:p14="http://schemas.microsoft.com/office/powerpoint/2010/main" val="1465166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DISTANCIA DESDE EL SOL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84493056"/>
              </p:ext>
            </p:extLst>
          </p:nvPr>
        </p:nvGraphicFramePr>
        <p:xfrm>
          <a:off x="457200" y="1600200"/>
          <a:ext cx="403860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PLANETA</a:t>
                      </a:r>
                      <a:endParaRPr lang="es-ES" b="1" dirty="0"/>
                    </a:p>
                  </a:txBody>
                  <a:tcPr marL="44873" marR="4487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DISTANCIA EN KM</a:t>
                      </a:r>
                      <a:endParaRPr lang="es-ES" b="1" dirty="0"/>
                    </a:p>
                  </a:txBody>
                  <a:tcPr marL="44873" marR="44873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MERCURIO</a:t>
                      </a:r>
                      <a:endParaRPr lang="es-ES" b="1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58000000</a:t>
                      </a:r>
                      <a:endParaRPr lang="es-ES" b="1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VENUS</a:t>
                      </a:r>
                      <a:endParaRPr lang="es-ES" b="1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108000000</a:t>
                      </a:r>
                      <a:endParaRPr lang="es-ES" b="1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TIERRA </a:t>
                      </a:r>
                      <a:endParaRPr lang="es-ES" b="1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150000000</a:t>
                      </a:r>
                      <a:endParaRPr lang="es-ES" b="1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MARTE</a:t>
                      </a:r>
                      <a:endParaRPr lang="es-ES" b="1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228000000</a:t>
                      </a:r>
                      <a:endParaRPr lang="es-ES" b="1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JUPITER</a:t>
                      </a:r>
                      <a:endParaRPr lang="es-ES" b="1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780000000</a:t>
                      </a:r>
                      <a:endParaRPr lang="es-ES" b="1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SATURNO</a:t>
                      </a:r>
                      <a:endParaRPr lang="es-ES" b="1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1430000000</a:t>
                      </a:r>
                      <a:endParaRPr lang="es-ES" b="1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URANO</a:t>
                      </a:r>
                      <a:endParaRPr lang="es-ES" b="1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2870000000</a:t>
                      </a:r>
                      <a:endParaRPr lang="es-ES" b="1" dirty="0"/>
                    </a:p>
                  </a:txBody>
                  <a:tcPr marL="44873" marR="44873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NEPTUNO</a:t>
                      </a:r>
                      <a:endParaRPr lang="es-ES" b="1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4500000000</a:t>
                      </a:r>
                      <a:endParaRPr lang="es-ES" b="1" dirty="0"/>
                    </a:p>
                  </a:txBody>
                  <a:tcPr marL="44873" marR="44873"/>
                </a:tc>
              </a:tr>
            </a:tbl>
          </a:graphicData>
        </a:graphic>
      </p:graphicFrame>
      <p:graphicFrame>
        <p:nvGraphicFramePr>
          <p:cNvPr id="6" name="5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25781164"/>
              </p:ext>
            </p:extLst>
          </p:nvPr>
        </p:nvGraphicFramePr>
        <p:xfrm>
          <a:off x="4572000" y="836712"/>
          <a:ext cx="411060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7026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DISTANCIA DESDE ELSOL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19727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56513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5737</TotalTime>
  <Words>95</Words>
  <Application>Microsoft Office PowerPoint</Application>
  <PresentationFormat>Presentación en pantalla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EL SISTEMA SOLAR</vt:lpstr>
      <vt:lpstr>Presentación de PowerPoint</vt:lpstr>
      <vt:lpstr>PLANETAS DEL SISTEMA SOLAR</vt:lpstr>
      <vt:lpstr>EL PLANETA TIERRA</vt:lpstr>
      <vt:lpstr>EL PLANETA MARTES</vt:lpstr>
      <vt:lpstr>EL PLANETA JUPITER</vt:lpstr>
      <vt:lpstr>EL PLANETA NEPTUNO</vt:lpstr>
      <vt:lpstr>DISTANCIA DESDE EL SOL</vt:lpstr>
      <vt:lpstr>DISTANCIA DESDE ELSOL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SISTEMA SOLAR</dc:title>
  <dc:creator>PC_CHINCHE</dc:creator>
  <cp:lastModifiedBy>Gerencia_PC2</cp:lastModifiedBy>
  <cp:revision>9</cp:revision>
  <dcterms:created xsi:type="dcterms:W3CDTF">2012-08-29T01:35:11Z</dcterms:created>
  <dcterms:modified xsi:type="dcterms:W3CDTF">2014-02-11T13:16:19Z</dcterms:modified>
</cp:coreProperties>
</file>