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D776C2-1AFE-4B83-B651-A00FBF4E004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477BF85-2A32-4E41-8ECF-B6B05250A169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" dirty="0" smtClean="0"/>
            <a:t>juanes</a:t>
          </a:r>
          <a:endParaRPr lang="es-ES" dirty="0"/>
        </a:p>
      </dgm:t>
    </dgm:pt>
    <dgm:pt modelId="{DB2CABA0-5C47-4C4B-B575-E4D2407E5A76}" type="parTrans" cxnId="{9FB519C3-3F8F-4F11-A7AB-F0C8C58A56F8}">
      <dgm:prSet/>
      <dgm:spPr/>
      <dgm:t>
        <a:bodyPr/>
        <a:lstStyle/>
        <a:p>
          <a:endParaRPr lang="es-ES"/>
        </a:p>
      </dgm:t>
    </dgm:pt>
    <dgm:pt modelId="{B4F322AC-575E-4FA7-92C1-FDEDADB86692}" type="sibTrans" cxnId="{9FB519C3-3F8F-4F11-A7AB-F0C8C58A56F8}">
      <dgm:prSet/>
      <dgm:spPr/>
      <dgm:t>
        <a:bodyPr/>
        <a:lstStyle/>
        <a:p>
          <a:endParaRPr lang="es-ES"/>
        </a:p>
      </dgm:t>
    </dgm:pt>
    <dgm:pt modelId="{1FA4BD6A-3258-43E8-9243-57E047FA98B9}">
      <dgm:prSet phldrT="[Texto]"/>
      <dgm:spPr/>
      <dgm:t>
        <a:bodyPr/>
        <a:lstStyle/>
        <a:p>
          <a:r>
            <a:rPr lang="es-ES" dirty="0" smtClean="0"/>
            <a:t>Carlos vives</a:t>
          </a:r>
          <a:endParaRPr lang="es-ES" dirty="0"/>
        </a:p>
      </dgm:t>
    </dgm:pt>
    <dgm:pt modelId="{D5ABF4CE-00CC-4759-ADBA-F729944081BB}" type="parTrans" cxnId="{18D5BCE8-6C04-4B3C-B3F5-D5F4E188B1C9}">
      <dgm:prSet/>
      <dgm:spPr/>
      <dgm:t>
        <a:bodyPr/>
        <a:lstStyle/>
        <a:p>
          <a:endParaRPr lang="es-ES"/>
        </a:p>
      </dgm:t>
    </dgm:pt>
    <dgm:pt modelId="{1D543A65-A985-4A96-B2D1-11552A19DE6A}" type="sibTrans" cxnId="{18D5BCE8-6C04-4B3C-B3F5-D5F4E188B1C9}">
      <dgm:prSet/>
      <dgm:spPr/>
      <dgm:t>
        <a:bodyPr/>
        <a:lstStyle/>
        <a:p>
          <a:endParaRPr lang="es-ES"/>
        </a:p>
      </dgm:t>
    </dgm:pt>
    <dgm:pt modelId="{53DAE39D-D94F-45CB-9AD0-EB612F157B6C}">
      <dgm:prSet phldrT="[Texto]"/>
      <dgm:spPr/>
      <dgm:t>
        <a:bodyPr/>
        <a:lstStyle/>
        <a:p>
          <a:r>
            <a:rPr lang="es-ES" dirty="0" smtClean="0"/>
            <a:t>Joe arroyo</a:t>
          </a:r>
          <a:endParaRPr lang="es-ES" dirty="0"/>
        </a:p>
      </dgm:t>
    </dgm:pt>
    <dgm:pt modelId="{C9D6C423-C8F0-4B4A-84C1-9A1FB3656B2F}" type="parTrans" cxnId="{3B5A2BC9-6C01-4AFE-8E74-2D9F775856D4}">
      <dgm:prSet/>
      <dgm:spPr/>
      <dgm:t>
        <a:bodyPr/>
        <a:lstStyle/>
        <a:p>
          <a:endParaRPr lang="es-ES"/>
        </a:p>
      </dgm:t>
    </dgm:pt>
    <dgm:pt modelId="{5738A716-AE4B-4E3B-A895-C2AE4C144858}" type="sibTrans" cxnId="{3B5A2BC9-6C01-4AFE-8E74-2D9F775856D4}">
      <dgm:prSet/>
      <dgm:spPr/>
      <dgm:t>
        <a:bodyPr/>
        <a:lstStyle/>
        <a:p>
          <a:endParaRPr lang="es-ES"/>
        </a:p>
      </dgm:t>
    </dgm:pt>
    <dgm:pt modelId="{09C531AD-8CA1-43C7-ADB0-FDA8F38FD710}">
      <dgm:prSet/>
      <dgm:spPr/>
      <dgm:t>
        <a:bodyPr/>
        <a:lstStyle/>
        <a:p>
          <a:r>
            <a:rPr lang="es-ES" dirty="0" smtClean="0"/>
            <a:t>shakira</a:t>
          </a:r>
          <a:endParaRPr lang="es-ES" dirty="0"/>
        </a:p>
      </dgm:t>
    </dgm:pt>
    <dgm:pt modelId="{C6A63A06-C99D-445D-BE9B-F7C4BD629517}" type="parTrans" cxnId="{BB1A28B9-E1B7-4715-8568-B74B6F389088}">
      <dgm:prSet/>
      <dgm:spPr/>
      <dgm:t>
        <a:bodyPr/>
        <a:lstStyle/>
        <a:p>
          <a:endParaRPr lang="es-ES"/>
        </a:p>
      </dgm:t>
    </dgm:pt>
    <dgm:pt modelId="{AA2E4768-4C6B-4CEF-BD53-468452CD8194}" type="sibTrans" cxnId="{BB1A28B9-E1B7-4715-8568-B74B6F389088}">
      <dgm:prSet/>
      <dgm:spPr/>
      <dgm:t>
        <a:bodyPr/>
        <a:lstStyle/>
        <a:p>
          <a:endParaRPr lang="es-ES"/>
        </a:p>
      </dgm:t>
    </dgm:pt>
    <dgm:pt modelId="{612623D1-475F-4F4A-8DEA-5A5B557AD25B}" type="pres">
      <dgm:prSet presAssocID="{8CD776C2-1AFE-4B83-B651-A00FBF4E0042}" presName="linearFlow" presStyleCnt="0">
        <dgm:presLayoutVars>
          <dgm:dir/>
          <dgm:resizeHandles val="exact"/>
        </dgm:presLayoutVars>
      </dgm:prSet>
      <dgm:spPr/>
    </dgm:pt>
    <dgm:pt modelId="{60718AF4-8439-4F1B-B669-50A3F394F5F7}" type="pres">
      <dgm:prSet presAssocID="{5477BF85-2A32-4E41-8ECF-B6B05250A169}" presName="composite" presStyleCnt="0"/>
      <dgm:spPr/>
    </dgm:pt>
    <dgm:pt modelId="{C91F3C38-42C4-4815-AA53-12EB8B4D27A9}" type="pres">
      <dgm:prSet presAssocID="{5477BF85-2A32-4E41-8ECF-B6B05250A169}" presName="imgShp" presStyleLbl="fgImgPlace1" presStyleIdx="0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5DB946C-6BB2-419E-BD5B-813CF870DF92}" type="pres">
      <dgm:prSet presAssocID="{5477BF85-2A32-4E41-8ECF-B6B05250A16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5DC946-D4BE-4638-8923-1170DC429FBE}" type="pres">
      <dgm:prSet presAssocID="{B4F322AC-575E-4FA7-92C1-FDEDADB86692}" presName="spacing" presStyleCnt="0"/>
      <dgm:spPr/>
    </dgm:pt>
    <dgm:pt modelId="{B1644915-8BB8-47C1-A99E-024AB38F640C}" type="pres">
      <dgm:prSet presAssocID="{09C531AD-8CA1-43C7-ADB0-FDA8F38FD710}" presName="composite" presStyleCnt="0"/>
      <dgm:spPr/>
    </dgm:pt>
    <dgm:pt modelId="{C7076573-767B-426C-8679-0CA8F2D08C80}" type="pres">
      <dgm:prSet presAssocID="{09C531AD-8CA1-43C7-ADB0-FDA8F38FD710}" presName="imgShp" presStyleLbl="fgImgPlac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A36A80F-546D-4CBC-9639-E51EECB7177B}" type="pres">
      <dgm:prSet presAssocID="{09C531AD-8CA1-43C7-ADB0-FDA8F38FD71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7AD2E-23DD-4F0A-AA46-B7DFD5DF4083}" type="pres">
      <dgm:prSet presAssocID="{AA2E4768-4C6B-4CEF-BD53-468452CD8194}" presName="spacing" presStyleCnt="0"/>
      <dgm:spPr/>
    </dgm:pt>
    <dgm:pt modelId="{5EA41DD4-F07F-4AF0-9314-07D0AA4B6673}" type="pres">
      <dgm:prSet presAssocID="{1FA4BD6A-3258-43E8-9243-57E047FA98B9}" presName="composite" presStyleCnt="0"/>
      <dgm:spPr/>
    </dgm:pt>
    <dgm:pt modelId="{DAEE2943-20F8-4C51-86CA-19C03FAAE86F}" type="pres">
      <dgm:prSet presAssocID="{1FA4BD6A-3258-43E8-9243-57E047FA98B9}" presName="imgShp" presStyleLbl="fgImgPlace1" presStyleIdx="2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90DC1FC-12C0-4BE9-99CB-F75E59E59120}" type="pres">
      <dgm:prSet presAssocID="{1FA4BD6A-3258-43E8-9243-57E047FA98B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60877B-4D05-4BCD-BAD1-6634B8510C89}" type="pres">
      <dgm:prSet presAssocID="{1D543A65-A985-4A96-B2D1-11552A19DE6A}" presName="spacing" presStyleCnt="0"/>
      <dgm:spPr/>
    </dgm:pt>
    <dgm:pt modelId="{A118F538-A5A1-492D-8672-32865E9E3502}" type="pres">
      <dgm:prSet presAssocID="{53DAE39D-D94F-45CB-9AD0-EB612F157B6C}" presName="composite" presStyleCnt="0"/>
      <dgm:spPr/>
    </dgm:pt>
    <dgm:pt modelId="{8617B752-FA44-42EC-B73B-302DF9EACFCE}" type="pres">
      <dgm:prSet presAssocID="{53DAE39D-D94F-45CB-9AD0-EB612F157B6C}" presName="imgShp" presStyleLbl="fgImgPlace1" presStyleIdx="3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93340D15-02A1-4D85-938F-726E4B9D948C}" type="pres">
      <dgm:prSet presAssocID="{53DAE39D-D94F-45CB-9AD0-EB612F157B6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8D5BCE8-6C04-4B3C-B3F5-D5F4E188B1C9}" srcId="{8CD776C2-1AFE-4B83-B651-A00FBF4E0042}" destId="{1FA4BD6A-3258-43E8-9243-57E047FA98B9}" srcOrd="2" destOrd="0" parTransId="{D5ABF4CE-00CC-4759-ADBA-F729944081BB}" sibTransId="{1D543A65-A985-4A96-B2D1-11552A19DE6A}"/>
    <dgm:cxn modelId="{9D28B177-6665-45CA-B6AE-357A38D1055D}" type="presOf" srcId="{5477BF85-2A32-4E41-8ECF-B6B05250A169}" destId="{E5DB946C-6BB2-419E-BD5B-813CF870DF92}" srcOrd="0" destOrd="0" presId="urn:microsoft.com/office/officeart/2005/8/layout/vList3"/>
    <dgm:cxn modelId="{95051334-036C-4847-93C1-42A6CD55BBE5}" type="presOf" srcId="{53DAE39D-D94F-45CB-9AD0-EB612F157B6C}" destId="{93340D15-02A1-4D85-938F-726E4B9D948C}" srcOrd="0" destOrd="0" presId="urn:microsoft.com/office/officeart/2005/8/layout/vList3"/>
    <dgm:cxn modelId="{BB1A28B9-E1B7-4715-8568-B74B6F389088}" srcId="{8CD776C2-1AFE-4B83-B651-A00FBF4E0042}" destId="{09C531AD-8CA1-43C7-ADB0-FDA8F38FD710}" srcOrd="1" destOrd="0" parTransId="{C6A63A06-C99D-445D-BE9B-F7C4BD629517}" sibTransId="{AA2E4768-4C6B-4CEF-BD53-468452CD8194}"/>
    <dgm:cxn modelId="{3B5A2BC9-6C01-4AFE-8E74-2D9F775856D4}" srcId="{8CD776C2-1AFE-4B83-B651-A00FBF4E0042}" destId="{53DAE39D-D94F-45CB-9AD0-EB612F157B6C}" srcOrd="3" destOrd="0" parTransId="{C9D6C423-C8F0-4B4A-84C1-9A1FB3656B2F}" sibTransId="{5738A716-AE4B-4E3B-A895-C2AE4C144858}"/>
    <dgm:cxn modelId="{92DCC47E-989D-4DB2-9843-13DB3D94F616}" type="presOf" srcId="{09C531AD-8CA1-43C7-ADB0-FDA8F38FD710}" destId="{AA36A80F-546D-4CBC-9639-E51EECB7177B}" srcOrd="0" destOrd="0" presId="urn:microsoft.com/office/officeart/2005/8/layout/vList3"/>
    <dgm:cxn modelId="{9FB519C3-3F8F-4F11-A7AB-F0C8C58A56F8}" srcId="{8CD776C2-1AFE-4B83-B651-A00FBF4E0042}" destId="{5477BF85-2A32-4E41-8ECF-B6B05250A169}" srcOrd="0" destOrd="0" parTransId="{DB2CABA0-5C47-4C4B-B575-E4D2407E5A76}" sibTransId="{B4F322AC-575E-4FA7-92C1-FDEDADB86692}"/>
    <dgm:cxn modelId="{B68E2503-1E09-41A3-9B04-155B983CAE20}" type="presOf" srcId="{8CD776C2-1AFE-4B83-B651-A00FBF4E0042}" destId="{612623D1-475F-4F4A-8DEA-5A5B557AD25B}" srcOrd="0" destOrd="0" presId="urn:microsoft.com/office/officeart/2005/8/layout/vList3"/>
    <dgm:cxn modelId="{CE13869E-8EDD-4CFB-AB17-320123C0DFED}" type="presOf" srcId="{1FA4BD6A-3258-43E8-9243-57E047FA98B9}" destId="{E90DC1FC-12C0-4BE9-99CB-F75E59E59120}" srcOrd="0" destOrd="0" presId="urn:microsoft.com/office/officeart/2005/8/layout/vList3"/>
    <dgm:cxn modelId="{40AD9668-8574-4E25-B452-35DC32EB32F7}" type="presParOf" srcId="{612623D1-475F-4F4A-8DEA-5A5B557AD25B}" destId="{60718AF4-8439-4F1B-B669-50A3F394F5F7}" srcOrd="0" destOrd="0" presId="urn:microsoft.com/office/officeart/2005/8/layout/vList3"/>
    <dgm:cxn modelId="{DB63ACDB-267F-42A7-BF96-A0EDE3D284F8}" type="presParOf" srcId="{60718AF4-8439-4F1B-B669-50A3F394F5F7}" destId="{C91F3C38-42C4-4815-AA53-12EB8B4D27A9}" srcOrd="0" destOrd="0" presId="urn:microsoft.com/office/officeart/2005/8/layout/vList3"/>
    <dgm:cxn modelId="{14159B2B-44B9-448C-B13D-FBF0D1A6B3D6}" type="presParOf" srcId="{60718AF4-8439-4F1B-B669-50A3F394F5F7}" destId="{E5DB946C-6BB2-419E-BD5B-813CF870DF92}" srcOrd="1" destOrd="0" presId="urn:microsoft.com/office/officeart/2005/8/layout/vList3"/>
    <dgm:cxn modelId="{65898D3A-BBF7-4D63-97F3-2F4D2E4003C1}" type="presParOf" srcId="{612623D1-475F-4F4A-8DEA-5A5B557AD25B}" destId="{0E5DC946-D4BE-4638-8923-1170DC429FBE}" srcOrd="1" destOrd="0" presId="urn:microsoft.com/office/officeart/2005/8/layout/vList3"/>
    <dgm:cxn modelId="{199F7B34-2222-417C-B662-D2910FB15F17}" type="presParOf" srcId="{612623D1-475F-4F4A-8DEA-5A5B557AD25B}" destId="{B1644915-8BB8-47C1-A99E-024AB38F640C}" srcOrd="2" destOrd="0" presId="urn:microsoft.com/office/officeart/2005/8/layout/vList3"/>
    <dgm:cxn modelId="{A7BEB78F-043B-43DD-888A-E46A53571014}" type="presParOf" srcId="{B1644915-8BB8-47C1-A99E-024AB38F640C}" destId="{C7076573-767B-426C-8679-0CA8F2D08C80}" srcOrd="0" destOrd="0" presId="urn:microsoft.com/office/officeart/2005/8/layout/vList3"/>
    <dgm:cxn modelId="{80DD844B-D81A-4EB7-818D-306B210F4AAB}" type="presParOf" srcId="{B1644915-8BB8-47C1-A99E-024AB38F640C}" destId="{AA36A80F-546D-4CBC-9639-E51EECB7177B}" srcOrd="1" destOrd="0" presId="urn:microsoft.com/office/officeart/2005/8/layout/vList3"/>
    <dgm:cxn modelId="{A2E5C491-290A-46E3-92A0-C4CACC39AD81}" type="presParOf" srcId="{612623D1-475F-4F4A-8DEA-5A5B557AD25B}" destId="{C587AD2E-23DD-4F0A-AA46-B7DFD5DF4083}" srcOrd="3" destOrd="0" presId="urn:microsoft.com/office/officeart/2005/8/layout/vList3"/>
    <dgm:cxn modelId="{AF364FC6-D5A7-4FD4-9C45-F0D35504100F}" type="presParOf" srcId="{612623D1-475F-4F4A-8DEA-5A5B557AD25B}" destId="{5EA41DD4-F07F-4AF0-9314-07D0AA4B6673}" srcOrd="4" destOrd="0" presId="urn:microsoft.com/office/officeart/2005/8/layout/vList3"/>
    <dgm:cxn modelId="{C2F981DE-8563-4BF7-AA93-9C35C1085DEE}" type="presParOf" srcId="{5EA41DD4-F07F-4AF0-9314-07D0AA4B6673}" destId="{DAEE2943-20F8-4C51-86CA-19C03FAAE86F}" srcOrd="0" destOrd="0" presId="urn:microsoft.com/office/officeart/2005/8/layout/vList3"/>
    <dgm:cxn modelId="{35F3D28D-0C7F-4E9E-87B9-200873113572}" type="presParOf" srcId="{5EA41DD4-F07F-4AF0-9314-07D0AA4B6673}" destId="{E90DC1FC-12C0-4BE9-99CB-F75E59E59120}" srcOrd="1" destOrd="0" presId="urn:microsoft.com/office/officeart/2005/8/layout/vList3"/>
    <dgm:cxn modelId="{235E22B4-8719-4DFD-B41D-C981B540FE02}" type="presParOf" srcId="{612623D1-475F-4F4A-8DEA-5A5B557AD25B}" destId="{C760877B-4D05-4BCD-BAD1-6634B8510C89}" srcOrd="5" destOrd="0" presId="urn:microsoft.com/office/officeart/2005/8/layout/vList3"/>
    <dgm:cxn modelId="{0F054821-2914-45E8-AF66-81AAC33AA340}" type="presParOf" srcId="{612623D1-475F-4F4A-8DEA-5A5B557AD25B}" destId="{A118F538-A5A1-492D-8672-32865E9E3502}" srcOrd="6" destOrd="0" presId="urn:microsoft.com/office/officeart/2005/8/layout/vList3"/>
    <dgm:cxn modelId="{0C823A7D-6A76-4714-AE98-5E4F29C5C31B}" type="presParOf" srcId="{A118F538-A5A1-492D-8672-32865E9E3502}" destId="{8617B752-FA44-42EC-B73B-302DF9EACFCE}" srcOrd="0" destOrd="0" presId="urn:microsoft.com/office/officeart/2005/8/layout/vList3"/>
    <dgm:cxn modelId="{CBE8EA8F-9472-4E59-A3CC-D85BCF3A16D0}" type="presParOf" srcId="{A118F538-A5A1-492D-8672-32865E9E3502}" destId="{93340D15-02A1-4D85-938F-726E4B9D94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B946C-6BB2-419E-BD5B-813CF870DF92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juanes</a:t>
          </a:r>
          <a:endParaRPr lang="es-ES" sz="3800" kern="1200" dirty="0"/>
        </a:p>
      </dsp:txBody>
      <dsp:txXfrm rot="10800000">
        <a:off x="1435893" y="1270"/>
        <a:ext cx="3846433" cy="829627"/>
      </dsp:txXfrm>
    </dsp:sp>
    <dsp:sp modelId="{C91F3C38-42C4-4815-AA53-12EB8B4D27A9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6A80F-546D-4CBC-9639-E51EECB7177B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shakira</a:t>
          </a:r>
          <a:endParaRPr lang="es-ES" sz="3800" kern="1200" dirty="0"/>
        </a:p>
      </dsp:txBody>
      <dsp:txXfrm rot="10800000">
        <a:off x="1435893" y="1078547"/>
        <a:ext cx="3846433" cy="829627"/>
      </dsp:txXfrm>
    </dsp:sp>
    <dsp:sp modelId="{C7076573-767B-426C-8679-0CA8F2D08C80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DC1FC-12C0-4BE9-99CB-F75E59E59120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Carlos vives</a:t>
          </a:r>
          <a:endParaRPr lang="es-ES" sz="3800" kern="1200" dirty="0"/>
        </a:p>
      </dsp:txBody>
      <dsp:txXfrm rot="10800000">
        <a:off x="1435893" y="2155825"/>
        <a:ext cx="3846433" cy="829627"/>
      </dsp:txXfrm>
    </dsp:sp>
    <dsp:sp modelId="{DAEE2943-20F8-4C51-86CA-19C03FAAE86F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40D15-02A1-4D85-938F-726E4B9D948C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Joe arroyo</a:t>
          </a:r>
          <a:endParaRPr lang="es-ES" sz="3800" kern="1200" dirty="0"/>
        </a:p>
      </dsp:txBody>
      <dsp:txXfrm rot="10800000">
        <a:off x="1435893" y="3233102"/>
        <a:ext cx="3846433" cy="829627"/>
      </dsp:txXfrm>
    </dsp:sp>
    <dsp:sp modelId="{8617B752-FA44-42EC-B73B-302DF9EACFCE}">
      <dsp:nvSpPr>
        <dsp:cNvPr id="0" name=""/>
        <dsp:cNvSpPr/>
      </dsp:nvSpPr>
      <dsp:spPr>
        <a:xfrm>
          <a:off x="813673" y="3233102"/>
          <a:ext cx="829627" cy="82962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8866D3-7889-4894-8DB8-74AC36325111}" type="datetimeFigureOut">
              <a:rPr lang="es-ES" smtClean="0"/>
              <a:t>15/01/2013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FD93B6-3525-4589-B6F2-4161AA5393D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305800" cy="1143000"/>
          </a:xfrm>
        </p:spPr>
        <p:txBody>
          <a:bodyPr/>
          <a:lstStyle/>
          <a:p>
            <a:r>
              <a:rPr lang="es-ES" dirty="0" smtClean="0"/>
              <a:t>Nombre del alumno técnico auxiliar de enfermería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305800" cy="1229607"/>
          </a:xfrm>
        </p:spPr>
        <p:txBody>
          <a:bodyPr/>
          <a:lstStyle/>
          <a:p>
            <a:r>
              <a:rPr lang="es-ES" dirty="0" smtClean="0"/>
              <a:t>Grandes artistas colombianos</a:t>
            </a:r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96445376"/>
              </p:ext>
            </p:extLst>
          </p:nvPr>
        </p:nvGraphicFramePr>
        <p:xfrm>
          <a:off x="1619672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4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juanes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Juanes esteban aritizabal Vázquez (carolina  del príncipe , Antioquia , Colombia , 9 de agosto de 1972),mas conocido como juanes, es un cantante, compositor, guitarrista, arreglista y productor ,colombiano.  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56" y="2357437"/>
            <a:ext cx="2905125" cy="2905125"/>
          </a:xfrm>
        </p:spPr>
      </p:pic>
    </p:spTree>
    <p:extLst>
      <p:ext uri="{BB962C8B-B14F-4D97-AF65-F5344CB8AC3E}">
        <p14:creationId xmlns:p14="http://schemas.microsoft.com/office/powerpoint/2010/main" val="39788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shakira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Shakira </a:t>
            </a:r>
            <a:r>
              <a:rPr lang="es-ES" dirty="0" smtClean="0"/>
              <a:t>Isabel  me Barak Ripoll </a:t>
            </a:r>
            <a:r>
              <a:rPr lang="es-ES" dirty="0" smtClean="0"/>
              <a:t>( barranquilla , </a:t>
            </a:r>
            <a:r>
              <a:rPr lang="es-ES" dirty="0" smtClean="0"/>
              <a:t>Colombia </a:t>
            </a:r>
            <a:r>
              <a:rPr lang="es-ES" dirty="0" smtClean="0"/>
              <a:t>., 2 de febrero de 1977 ), conocida como shakira , es una cantautora y productora colombiana del  genero pop rock en español e ingles 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06" y="2071687"/>
            <a:ext cx="3476625" cy="3476625"/>
          </a:xfrm>
        </p:spPr>
      </p:pic>
    </p:spTree>
    <p:extLst>
      <p:ext uri="{BB962C8B-B14F-4D97-AF65-F5344CB8AC3E}">
        <p14:creationId xmlns:p14="http://schemas.microsoft.com/office/powerpoint/2010/main" val="7508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Carlos vives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Carlos vives nació en santa marta ,magdalena el 7 de agosto de 1961 , donde paso los primeros 14 años de su vida . A esa edad , el y su familia se mudaron a Bogotá en busca de una mejor vida.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19" y="2590800"/>
            <a:ext cx="2438400" cy="2438400"/>
          </a:xfrm>
        </p:spPr>
      </p:pic>
    </p:spTree>
    <p:extLst>
      <p:ext uri="{BB962C8B-B14F-4D97-AF65-F5344CB8AC3E}">
        <p14:creationId xmlns:p14="http://schemas.microsoft.com/office/powerpoint/2010/main" val="25539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Diomedes </a:t>
            </a:r>
            <a:r>
              <a:rPr lang="es-ES" dirty="0" smtClean="0"/>
              <a:t>Díaz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Diomedes Dionisio Díaz maestre (26 de mayo de 1957-) es un cantautor vallenato  colombiano. Nació en la junta , en el sur  del departamento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19" y="2032000"/>
            <a:ext cx="3200400" cy="3556000"/>
          </a:xfrm>
        </p:spPr>
      </p:pic>
    </p:spTree>
    <p:extLst>
      <p:ext uri="{BB962C8B-B14F-4D97-AF65-F5344CB8AC3E}">
        <p14:creationId xmlns:p14="http://schemas.microsoft.com/office/powerpoint/2010/main" val="41404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165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Papel</vt:lpstr>
      <vt:lpstr>Grandes artistas colombianos</vt:lpstr>
      <vt:lpstr>juanes</vt:lpstr>
      <vt:lpstr>shakira</vt:lpstr>
      <vt:lpstr>Carlos vives</vt:lpstr>
      <vt:lpstr>Diomedes Díaz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Grandes artistas colombianos</dc:title>
  <dc:creator>PC108(114)</dc:creator>
  <cp:lastModifiedBy>PC108(114)</cp:lastModifiedBy>
  <cp:revision>7</cp:revision>
  <dcterms:created xsi:type="dcterms:W3CDTF">2013-01-14T15:09:55Z</dcterms:created>
  <dcterms:modified xsi:type="dcterms:W3CDTF">2013-01-15T13:24:21Z</dcterms:modified>
</cp:coreProperties>
</file>