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0"/>
    <c:plotArea>
      <c:layout/>
      <c:barChart>
        <c:barDir val="col"/>
        <c:grouping val="clustered"/>
        <c:varyColors val="0"/>
        <c:ser>
          <c:idx val="0"/>
          <c:order val="0"/>
          <c:tx>
            <c:strRef>
              <c:f>Hoja1!$B$1</c:f>
              <c:strCache>
                <c:ptCount val="1"/>
                <c:pt idx="0">
                  <c:v>COSTA</c:v>
                </c:pt>
              </c:strCache>
            </c:strRef>
          </c:tx>
          <c:invertIfNegative val="0"/>
          <c:cat>
            <c:strRef>
              <c:f>Hoja1!$A$2:$A$6</c:f>
              <c:strCache>
                <c:ptCount val="5"/>
                <c:pt idx="0">
                  <c:v>VERANERA</c:v>
                </c:pt>
                <c:pt idx="1">
                  <c:v>MUSAENDA</c:v>
                </c:pt>
                <c:pt idx="2">
                  <c:v>CAMARON AMAR.</c:v>
                </c:pt>
                <c:pt idx="3">
                  <c:v>BESITOS</c:v>
                </c:pt>
                <c:pt idx="4">
                  <c:v>HILITOS</c:v>
                </c:pt>
              </c:strCache>
            </c:strRef>
          </c:cat>
          <c:val>
            <c:numRef>
              <c:f>Hoja1!$B$2:$B$6</c:f>
              <c:numCache>
                <c:formatCode>General</c:formatCode>
                <c:ptCount val="5"/>
                <c:pt idx="0">
                  <c:v>850</c:v>
                </c:pt>
                <c:pt idx="1">
                  <c:v>650</c:v>
                </c:pt>
                <c:pt idx="2">
                  <c:v>420</c:v>
                </c:pt>
                <c:pt idx="3">
                  <c:v>550</c:v>
                </c:pt>
                <c:pt idx="4">
                  <c:v>320</c:v>
                </c:pt>
              </c:numCache>
            </c:numRef>
          </c:val>
        </c:ser>
        <c:ser>
          <c:idx val="1"/>
          <c:order val="1"/>
          <c:tx>
            <c:strRef>
              <c:f>Hoja1!$C$1</c:f>
              <c:strCache>
                <c:ptCount val="1"/>
                <c:pt idx="0">
                  <c:v>CENTRO</c:v>
                </c:pt>
              </c:strCache>
            </c:strRef>
          </c:tx>
          <c:invertIfNegative val="0"/>
          <c:cat>
            <c:strRef>
              <c:f>Hoja1!$A$2:$A$6</c:f>
              <c:strCache>
                <c:ptCount val="5"/>
                <c:pt idx="0">
                  <c:v>VERANERA</c:v>
                </c:pt>
                <c:pt idx="1">
                  <c:v>MUSAENDA</c:v>
                </c:pt>
                <c:pt idx="2">
                  <c:v>CAMARON AMAR.</c:v>
                </c:pt>
                <c:pt idx="3">
                  <c:v>BESITOS</c:v>
                </c:pt>
                <c:pt idx="4">
                  <c:v>HILITOS</c:v>
                </c:pt>
              </c:strCache>
            </c:strRef>
          </c:cat>
          <c:val>
            <c:numRef>
              <c:f>Hoja1!$C$2:$C$6</c:f>
              <c:numCache>
                <c:formatCode>General</c:formatCode>
                <c:ptCount val="5"/>
                <c:pt idx="0">
                  <c:v>640</c:v>
                </c:pt>
                <c:pt idx="1">
                  <c:v>458</c:v>
                </c:pt>
                <c:pt idx="2">
                  <c:v>721</c:v>
                </c:pt>
                <c:pt idx="3">
                  <c:v>354</c:v>
                </c:pt>
                <c:pt idx="4">
                  <c:v>423</c:v>
                </c:pt>
              </c:numCache>
            </c:numRef>
          </c:val>
        </c:ser>
        <c:ser>
          <c:idx val="2"/>
          <c:order val="2"/>
          <c:tx>
            <c:strRef>
              <c:f>Hoja1!$D$1</c:f>
              <c:strCache>
                <c:ptCount val="1"/>
                <c:pt idx="0">
                  <c:v>SUR</c:v>
                </c:pt>
              </c:strCache>
            </c:strRef>
          </c:tx>
          <c:invertIfNegative val="0"/>
          <c:cat>
            <c:strRef>
              <c:f>Hoja1!$A$2:$A$6</c:f>
              <c:strCache>
                <c:ptCount val="5"/>
                <c:pt idx="0">
                  <c:v>VERANERA</c:v>
                </c:pt>
                <c:pt idx="1">
                  <c:v>MUSAENDA</c:v>
                </c:pt>
                <c:pt idx="2">
                  <c:v>CAMARON AMAR.</c:v>
                </c:pt>
                <c:pt idx="3">
                  <c:v>BESITOS</c:v>
                </c:pt>
                <c:pt idx="4">
                  <c:v>HILITOS</c:v>
                </c:pt>
              </c:strCache>
            </c:strRef>
          </c:cat>
          <c:val>
            <c:numRef>
              <c:f>Hoja1!$D$2:$D$6</c:f>
              <c:numCache>
                <c:formatCode>General</c:formatCode>
                <c:ptCount val="5"/>
                <c:pt idx="0">
                  <c:v>589</c:v>
                </c:pt>
                <c:pt idx="1">
                  <c:v>487</c:v>
                </c:pt>
                <c:pt idx="2">
                  <c:v>365</c:v>
                </c:pt>
                <c:pt idx="3">
                  <c:v>425</c:v>
                </c:pt>
                <c:pt idx="4">
                  <c:v>896</c:v>
                </c:pt>
              </c:numCache>
            </c:numRef>
          </c:val>
        </c:ser>
        <c:dLbls>
          <c:showLegendKey val="0"/>
          <c:showVal val="0"/>
          <c:showCatName val="0"/>
          <c:showSerName val="0"/>
          <c:showPercent val="0"/>
          <c:showBubbleSize val="0"/>
        </c:dLbls>
        <c:gapWidth val="150"/>
        <c:axId val="56906112"/>
        <c:axId val="69440640"/>
      </c:barChart>
      <c:catAx>
        <c:axId val="56906112"/>
        <c:scaling>
          <c:orientation val="minMax"/>
        </c:scaling>
        <c:delete val="0"/>
        <c:axPos val="b"/>
        <c:majorTickMark val="out"/>
        <c:minorTickMark val="none"/>
        <c:tickLblPos val="nextTo"/>
        <c:crossAx val="69440640"/>
        <c:crosses val="autoZero"/>
        <c:auto val="1"/>
        <c:lblAlgn val="ctr"/>
        <c:lblOffset val="100"/>
        <c:noMultiLvlLbl val="0"/>
      </c:catAx>
      <c:valAx>
        <c:axId val="69440640"/>
        <c:scaling>
          <c:orientation val="minMax"/>
        </c:scaling>
        <c:delete val="0"/>
        <c:axPos val="l"/>
        <c:majorGridlines/>
        <c:numFmt formatCode="General" sourceLinked="1"/>
        <c:majorTickMark val="out"/>
        <c:minorTickMark val="none"/>
        <c:tickLblPos val="nextTo"/>
        <c:crossAx val="56906112"/>
        <c:crosses val="autoZero"/>
        <c:crossBetween val="between"/>
      </c:valAx>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g"/></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1.jpg"/><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1.jp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4E6C2-4F0D-4C66-9FF1-64E80BAC9273}" type="doc">
      <dgm:prSet loTypeId="urn:microsoft.com/office/officeart/2005/8/layout/vList3" loCatId="list" qsTypeId="urn:microsoft.com/office/officeart/2005/8/quickstyle/simple1" qsCatId="simple" csTypeId="urn:microsoft.com/office/officeart/2005/8/colors/accent0_1" csCatId="mainScheme" phldr="1"/>
      <dgm:spPr/>
    </dgm:pt>
    <dgm:pt modelId="{6D814033-0BC4-45C7-A923-609874E5DC3D}">
      <dgm:prSet phldrT="[Texto]"/>
      <dgm:spPr/>
      <dgm:t>
        <a:bodyPr/>
        <a:lstStyle/>
        <a:p>
          <a:r>
            <a:rPr lang="es-ES" dirty="0" smtClean="0"/>
            <a:t>HELICONIAS</a:t>
          </a:r>
          <a:endParaRPr lang="es-ES" dirty="0"/>
        </a:p>
      </dgm:t>
    </dgm:pt>
    <dgm:pt modelId="{E8656A25-CD04-4E06-9F62-7C389B21C82C}" type="parTrans" cxnId="{331FB7BC-CBDA-41E1-B006-7CC37341B361}">
      <dgm:prSet/>
      <dgm:spPr/>
      <dgm:t>
        <a:bodyPr/>
        <a:lstStyle/>
        <a:p>
          <a:endParaRPr lang="es-ES"/>
        </a:p>
      </dgm:t>
    </dgm:pt>
    <dgm:pt modelId="{0F88299F-F8DE-4985-8DC9-F760AD7FDE07}" type="sibTrans" cxnId="{331FB7BC-CBDA-41E1-B006-7CC37341B361}">
      <dgm:prSet/>
      <dgm:spPr/>
      <dgm:t>
        <a:bodyPr/>
        <a:lstStyle/>
        <a:p>
          <a:endParaRPr lang="es-ES"/>
        </a:p>
      </dgm:t>
    </dgm:pt>
    <dgm:pt modelId="{AA58ADB1-A526-4D4F-8DFC-FF77627B2899}">
      <dgm:prSet phldrT="[Texto]"/>
      <dgm:spPr/>
      <dgm:t>
        <a:bodyPr/>
        <a:lstStyle/>
        <a:p>
          <a:r>
            <a:rPr lang="es-ES" dirty="0" smtClean="0"/>
            <a:t>PALMA DE COCO</a:t>
          </a:r>
          <a:endParaRPr lang="es-ES" dirty="0"/>
        </a:p>
      </dgm:t>
    </dgm:pt>
    <dgm:pt modelId="{2E1D3BA0-AC2F-41CC-8039-D7AD4E089F34}" type="parTrans" cxnId="{E62CEA72-0FE3-4B1C-A657-077BD8F817F5}">
      <dgm:prSet/>
      <dgm:spPr/>
      <dgm:t>
        <a:bodyPr/>
        <a:lstStyle/>
        <a:p>
          <a:endParaRPr lang="es-ES"/>
        </a:p>
      </dgm:t>
    </dgm:pt>
    <dgm:pt modelId="{93875B2D-ABF0-40EF-9C3C-3EF8A00B1541}" type="sibTrans" cxnId="{E62CEA72-0FE3-4B1C-A657-077BD8F817F5}">
      <dgm:prSet/>
      <dgm:spPr/>
      <dgm:t>
        <a:bodyPr/>
        <a:lstStyle/>
        <a:p>
          <a:endParaRPr lang="es-ES"/>
        </a:p>
      </dgm:t>
    </dgm:pt>
    <dgm:pt modelId="{6248B861-1B45-475D-BD51-D7B7FA30F80A}">
      <dgm:prSet phldrT="[Texto]"/>
      <dgm:spPr/>
      <dgm:t>
        <a:bodyPr/>
        <a:lstStyle/>
        <a:p>
          <a:r>
            <a:rPr lang="es-ES" dirty="0" smtClean="0"/>
            <a:t>HELECHOS</a:t>
          </a:r>
          <a:endParaRPr lang="es-ES" dirty="0"/>
        </a:p>
      </dgm:t>
    </dgm:pt>
    <dgm:pt modelId="{8E03BA32-909E-46A7-8434-397023C4C7C0}" type="parTrans" cxnId="{6AFCD14C-8CBF-43EB-843B-6AEAB859FBD0}">
      <dgm:prSet/>
      <dgm:spPr/>
      <dgm:t>
        <a:bodyPr/>
        <a:lstStyle/>
        <a:p>
          <a:endParaRPr lang="es-ES"/>
        </a:p>
      </dgm:t>
    </dgm:pt>
    <dgm:pt modelId="{89B6D460-5904-4E2A-BA32-3125CB6F2F9A}" type="sibTrans" cxnId="{6AFCD14C-8CBF-43EB-843B-6AEAB859FBD0}">
      <dgm:prSet/>
      <dgm:spPr/>
      <dgm:t>
        <a:bodyPr/>
        <a:lstStyle/>
        <a:p>
          <a:endParaRPr lang="es-ES"/>
        </a:p>
      </dgm:t>
    </dgm:pt>
    <dgm:pt modelId="{2A74A623-8BB6-4A07-BF83-3C56DD639D31}">
      <dgm:prSet/>
      <dgm:spPr/>
      <dgm:t>
        <a:bodyPr/>
        <a:lstStyle/>
        <a:p>
          <a:r>
            <a:rPr lang="es-ES" dirty="0" smtClean="0"/>
            <a:t>GINGER</a:t>
          </a:r>
          <a:endParaRPr lang="es-ES" dirty="0"/>
        </a:p>
      </dgm:t>
    </dgm:pt>
    <dgm:pt modelId="{BC78DB15-0F06-41EC-B361-148CF3952A53}" type="parTrans" cxnId="{22D65BAA-C113-4B00-9370-9F9C35F07CBF}">
      <dgm:prSet/>
      <dgm:spPr/>
      <dgm:t>
        <a:bodyPr/>
        <a:lstStyle/>
        <a:p>
          <a:endParaRPr lang="es-ES"/>
        </a:p>
      </dgm:t>
    </dgm:pt>
    <dgm:pt modelId="{84375DB7-CADE-42AE-A7F3-36E7C44ABD8B}" type="sibTrans" cxnId="{22D65BAA-C113-4B00-9370-9F9C35F07CBF}">
      <dgm:prSet/>
      <dgm:spPr/>
      <dgm:t>
        <a:bodyPr/>
        <a:lstStyle/>
        <a:p>
          <a:endParaRPr lang="es-ES"/>
        </a:p>
      </dgm:t>
    </dgm:pt>
    <dgm:pt modelId="{C7153856-6EB2-449A-974B-74332F6BFE84}" type="pres">
      <dgm:prSet presAssocID="{62E4E6C2-4F0D-4C66-9FF1-64E80BAC9273}" presName="linearFlow" presStyleCnt="0">
        <dgm:presLayoutVars>
          <dgm:dir/>
          <dgm:resizeHandles val="exact"/>
        </dgm:presLayoutVars>
      </dgm:prSet>
      <dgm:spPr/>
    </dgm:pt>
    <dgm:pt modelId="{DF0415A4-49B2-4FAE-846A-FF2121C3070D}" type="pres">
      <dgm:prSet presAssocID="{6D814033-0BC4-45C7-A923-609874E5DC3D}" presName="composite" presStyleCnt="0"/>
      <dgm:spPr/>
    </dgm:pt>
    <dgm:pt modelId="{1A65F095-7724-4872-A4D1-B7D7A58BEC32}" type="pres">
      <dgm:prSet presAssocID="{6D814033-0BC4-45C7-A923-609874E5DC3D}"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7CE67DBB-C9BC-4C25-ACC5-DCFAFDC7CF20}" type="pres">
      <dgm:prSet presAssocID="{6D814033-0BC4-45C7-A923-609874E5DC3D}" presName="txShp" presStyleLbl="node1" presStyleIdx="0" presStyleCnt="4">
        <dgm:presLayoutVars>
          <dgm:bulletEnabled val="1"/>
        </dgm:presLayoutVars>
      </dgm:prSet>
      <dgm:spPr/>
      <dgm:t>
        <a:bodyPr/>
        <a:lstStyle/>
        <a:p>
          <a:endParaRPr lang="es-ES"/>
        </a:p>
      </dgm:t>
    </dgm:pt>
    <dgm:pt modelId="{8B5256BB-FD61-4D1C-8BE1-43FAE2F0353A}" type="pres">
      <dgm:prSet presAssocID="{0F88299F-F8DE-4985-8DC9-F760AD7FDE07}" presName="spacing" presStyleCnt="0"/>
      <dgm:spPr/>
    </dgm:pt>
    <dgm:pt modelId="{88CAE52A-1929-41FC-82C5-BC1A8A417F99}" type="pres">
      <dgm:prSet presAssocID="{2A74A623-8BB6-4A07-BF83-3C56DD639D31}" presName="composite" presStyleCnt="0"/>
      <dgm:spPr/>
    </dgm:pt>
    <dgm:pt modelId="{F37370E8-666F-4D51-AE89-D010F3AA629B}" type="pres">
      <dgm:prSet presAssocID="{2A74A623-8BB6-4A07-BF83-3C56DD639D31}" presName="imgShp" presStyleLbl="fgImgPlace1" presStyleIdx="1" presStyleCnt="4"/>
      <dgm:spPr/>
    </dgm:pt>
    <dgm:pt modelId="{F7E1125D-F98F-4587-96E3-B02F9052CCBE}" type="pres">
      <dgm:prSet presAssocID="{2A74A623-8BB6-4A07-BF83-3C56DD639D31}" presName="txShp" presStyleLbl="node1" presStyleIdx="1" presStyleCnt="4">
        <dgm:presLayoutVars>
          <dgm:bulletEnabled val="1"/>
        </dgm:presLayoutVars>
      </dgm:prSet>
      <dgm:spPr/>
      <dgm:t>
        <a:bodyPr/>
        <a:lstStyle/>
        <a:p>
          <a:endParaRPr lang="es-ES"/>
        </a:p>
      </dgm:t>
    </dgm:pt>
    <dgm:pt modelId="{DE92AD1F-1332-45E4-A98A-8640F1C599AC}" type="pres">
      <dgm:prSet presAssocID="{84375DB7-CADE-42AE-A7F3-36E7C44ABD8B}" presName="spacing" presStyleCnt="0"/>
      <dgm:spPr/>
    </dgm:pt>
    <dgm:pt modelId="{03D1248F-7931-4B9E-8513-0EDA840C32E0}" type="pres">
      <dgm:prSet presAssocID="{AA58ADB1-A526-4D4F-8DFC-FF77627B2899}" presName="composite" presStyleCnt="0"/>
      <dgm:spPr/>
    </dgm:pt>
    <dgm:pt modelId="{EAE2D279-98A0-4E06-9331-FADE82268951}" type="pres">
      <dgm:prSet presAssocID="{AA58ADB1-A526-4D4F-8DFC-FF77627B2899}" presName="imgShp" presStyleLbl="fgImgPlace1" presStyleIdx="2"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E7FDCF18-3D16-4670-A539-012686E6369E}" type="pres">
      <dgm:prSet presAssocID="{AA58ADB1-A526-4D4F-8DFC-FF77627B2899}" presName="txShp" presStyleLbl="node1" presStyleIdx="2" presStyleCnt="4">
        <dgm:presLayoutVars>
          <dgm:bulletEnabled val="1"/>
        </dgm:presLayoutVars>
      </dgm:prSet>
      <dgm:spPr/>
      <dgm:t>
        <a:bodyPr/>
        <a:lstStyle/>
        <a:p>
          <a:endParaRPr lang="es-ES"/>
        </a:p>
      </dgm:t>
    </dgm:pt>
    <dgm:pt modelId="{F6B98238-79CE-4316-9749-CF733850C6B4}" type="pres">
      <dgm:prSet presAssocID="{93875B2D-ABF0-40EF-9C3C-3EF8A00B1541}" presName="spacing" presStyleCnt="0"/>
      <dgm:spPr/>
    </dgm:pt>
    <dgm:pt modelId="{296A89CA-F6DE-4DE7-982F-5492935D71FF}" type="pres">
      <dgm:prSet presAssocID="{6248B861-1B45-475D-BD51-D7B7FA30F80A}" presName="composite" presStyleCnt="0"/>
      <dgm:spPr/>
    </dgm:pt>
    <dgm:pt modelId="{A420D86D-D023-405F-8D57-65C6267B60BE}" type="pres">
      <dgm:prSet presAssocID="{6248B861-1B45-475D-BD51-D7B7FA30F80A}" presName="imgShp" presStyleLbl="fgImgPlace1" presStyleIdx="3"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76F6FCEA-8280-4161-93BB-B25729FCA50C}" type="pres">
      <dgm:prSet presAssocID="{6248B861-1B45-475D-BD51-D7B7FA30F80A}" presName="txShp" presStyleLbl="node1" presStyleIdx="3" presStyleCnt="4">
        <dgm:presLayoutVars>
          <dgm:bulletEnabled val="1"/>
        </dgm:presLayoutVars>
      </dgm:prSet>
      <dgm:spPr/>
      <dgm:t>
        <a:bodyPr/>
        <a:lstStyle/>
        <a:p>
          <a:endParaRPr lang="es-ES"/>
        </a:p>
      </dgm:t>
    </dgm:pt>
  </dgm:ptLst>
  <dgm:cxnLst>
    <dgm:cxn modelId="{E62CEA72-0FE3-4B1C-A657-077BD8F817F5}" srcId="{62E4E6C2-4F0D-4C66-9FF1-64E80BAC9273}" destId="{AA58ADB1-A526-4D4F-8DFC-FF77627B2899}" srcOrd="2" destOrd="0" parTransId="{2E1D3BA0-AC2F-41CC-8039-D7AD4E089F34}" sibTransId="{93875B2D-ABF0-40EF-9C3C-3EF8A00B1541}"/>
    <dgm:cxn modelId="{6AFCD14C-8CBF-43EB-843B-6AEAB859FBD0}" srcId="{62E4E6C2-4F0D-4C66-9FF1-64E80BAC9273}" destId="{6248B861-1B45-475D-BD51-D7B7FA30F80A}" srcOrd="3" destOrd="0" parTransId="{8E03BA32-909E-46A7-8434-397023C4C7C0}" sibTransId="{89B6D460-5904-4E2A-BA32-3125CB6F2F9A}"/>
    <dgm:cxn modelId="{CD2BEFC5-345C-4108-A297-1B83BF8FDFCC}" type="presOf" srcId="{6248B861-1B45-475D-BD51-D7B7FA30F80A}" destId="{76F6FCEA-8280-4161-93BB-B25729FCA50C}" srcOrd="0" destOrd="0" presId="urn:microsoft.com/office/officeart/2005/8/layout/vList3"/>
    <dgm:cxn modelId="{0CDE536B-6792-4F78-BA56-4C7F99998134}" type="presOf" srcId="{AA58ADB1-A526-4D4F-8DFC-FF77627B2899}" destId="{E7FDCF18-3D16-4670-A539-012686E6369E}" srcOrd="0" destOrd="0" presId="urn:microsoft.com/office/officeart/2005/8/layout/vList3"/>
    <dgm:cxn modelId="{22D65BAA-C113-4B00-9370-9F9C35F07CBF}" srcId="{62E4E6C2-4F0D-4C66-9FF1-64E80BAC9273}" destId="{2A74A623-8BB6-4A07-BF83-3C56DD639D31}" srcOrd="1" destOrd="0" parTransId="{BC78DB15-0F06-41EC-B361-148CF3952A53}" sibTransId="{84375DB7-CADE-42AE-A7F3-36E7C44ABD8B}"/>
    <dgm:cxn modelId="{D556A72E-1A26-4EB6-B0F3-49002829CB28}" type="presOf" srcId="{62E4E6C2-4F0D-4C66-9FF1-64E80BAC9273}" destId="{C7153856-6EB2-449A-974B-74332F6BFE84}" srcOrd="0" destOrd="0" presId="urn:microsoft.com/office/officeart/2005/8/layout/vList3"/>
    <dgm:cxn modelId="{BE5B34B2-09B7-4D62-896C-98A37FF45A0A}" type="presOf" srcId="{2A74A623-8BB6-4A07-BF83-3C56DD639D31}" destId="{F7E1125D-F98F-4587-96E3-B02F9052CCBE}" srcOrd="0" destOrd="0" presId="urn:microsoft.com/office/officeart/2005/8/layout/vList3"/>
    <dgm:cxn modelId="{331FB7BC-CBDA-41E1-B006-7CC37341B361}" srcId="{62E4E6C2-4F0D-4C66-9FF1-64E80BAC9273}" destId="{6D814033-0BC4-45C7-A923-609874E5DC3D}" srcOrd="0" destOrd="0" parTransId="{E8656A25-CD04-4E06-9F62-7C389B21C82C}" sibTransId="{0F88299F-F8DE-4985-8DC9-F760AD7FDE07}"/>
    <dgm:cxn modelId="{21B766AD-DC12-4D6F-988E-4B5799C8DE85}" type="presOf" srcId="{6D814033-0BC4-45C7-A923-609874E5DC3D}" destId="{7CE67DBB-C9BC-4C25-ACC5-DCFAFDC7CF20}" srcOrd="0" destOrd="0" presId="urn:microsoft.com/office/officeart/2005/8/layout/vList3"/>
    <dgm:cxn modelId="{E295C1E4-AB9F-4A12-BB97-54D5C08F33F7}" type="presParOf" srcId="{C7153856-6EB2-449A-974B-74332F6BFE84}" destId="{DF0415A4-49B2-4FAE-846A-FF2121C3070D}" srcOrd="0" destOrd="0" presId="urn:microsoft.com/office/officeart/2005/8/layout/vList3"/>
    <dgm:cxn modelId="{98E839CD-652C-4F1F-84D1-D02557FE58FA}" type="presParOf" srcId="{DF0415A4-49B2-4FAE-846A-FF2121C3070D}" destId="{1A65F095-7724-4872-A4D1-B7D7A58BEC32}" srcOrd="0" destOrd="0" presId="urn:microsoft.com/office/officeart/2005/8/layout/vList3"/>
    <dgm:cxn modelId="{A6744C68-8FD6-4D72-BB98-1EDE909270EA}" type="presParOf" srcId="{DF0415A4-49B2-4FAE-846A-FF2121C3070D}" destId="{7CE67DBB-C9BC-4C25-ACC5-DCFAFDC7CF20}" srcOrd="1" destOrd="0" presId="urn:microsoft.com/office/officeart/2005/8/layout/vList3"/>
    <dgm:cxn modelId="{E5BEA5F2-3E50-4951-BD5B-D7FD9EF9871A}" type="presParOf" srcId="{C7153856-6EB2-449A-974B-74332F6BFE84}" destId="{8B5256BB-FD61-4D1C-8BE1-43FAE2F0353A}" srcOrd="1" destOrd="0" presId="urn:microsoft.com/office/officeart/2005/8/layout/vList3"/>
    <dgm:cxn modelId="{422A8615-1996-41C4-BFCC-A62BB8789F3C}" type="presParOf" srcId="{C7153856-6EB2-449A-974B-74332F6BFE84}" destId="{88CAE52A-1929-41FC-82C5-BC1A8A417F99}" srcOrd="2" destOrd="0" presId="urn:microsoft.com/office/officeart/2005/8/layout/vList3"/>
    <dgm:cxn modelId="{F679DD53-55BF-43A8-A1BE-7ABA580A3DE1}" type="presParOf" srcId="{88CAE52A-1929-41FC-82C5-BC1A8A417F99}" destId="{F37370E8-666F-4D51-AE89-D010F3AA629B}" srcOrd="0" destOrd="0" presId="urn:microsoft.com/office/officeart/2005/8/layout/vList3"/>
    <dgm:cxn modelId="{4E29AABF-24F0-4229-8398-1C319A41545F}" type="presParOf" srcId="{88CAE52A-1929-41FC-82C5-BC1A8A417F99}" destId="{F7E1125D-F98F-4587-96E3-B02F9052CCBE}" srcOrd="1" destOrd="0" presId="urn:microsoft.com/office/officeart/2005/8/layout/vList3"/>
    <dgm:cxn modelId="{7C85CF27-3023-419E-A4F6-CC9DBCBE6781}" type="presParOf" srcId="{C7153856-6EB2-449A-974B-74332F6BFE84}" destId="{DE92AD1F-1332-45E4-A98A-8640F1C599AC}" srcOrd="3" destOrd="0" presId="urn:microsoft.com/office/officeart/2005/8/layout/vList3"/>
    <dgm:cxn modelId="{6DF61E98-82D9-4DD6-82FF-2B6FAAC7A21E}" type="presParOf" srcId="{C7153856-6EB2-449A-974B-74332F6BFE84}" destId="{03D1248F-7931-4B9E-8513-0EDA840C32E0}" srcOrd="4" destOrd="0" presId="urn:microsoft.com/office/officeart/2005/8/layout/vList3"/>
    <dgm:cxn modelId="{D184D6F9-A5E4-474D-988B-4F46516C650D}" type="presParOf" srcId="{03D1248F-7931-4B9E-8513-0EDA840C32E0}" destId="{EAE2D279-98A0-4E06-9331-FADE82268951}" srcOrd="0" destOrd="0" presId="urn:microsoft.com/office/officeart/2005/8/layout/vList3"/>
    <dgm:cxn modelId="{FEFA7940-82BB-4742-B56C-2F65EBBAAB86}" type="presParOf" srcId="{03D1248F-7931-4B9E-8513-0EDA840C32E0}" destId="{E7FDCF18-3D16-4670-A539-012686E6369E}" srcOrd="1" destOrd="0" presId="urn:microsoft.com/office/officeart/2005/8/layout/vList3"/>
    <dgm:cxn modelId="{0BF84E98-CD8C-4F23-A445-70FF832F135C}" type="presParOf" srcId="{C7153856-6EB2-449A-974B-74332F6BFE84}" destId="{F6B98238-79CE-4316-9749-CF733850C6B4}" srcOrd="5" destOrd="0" presId="urn:microsoft.com/office/officeart/2005/8/layout/vList3"/>
    <dgm:cxn modelId="{FF15B8A8-71E2-4E32-A180-3A522A79D3C7}" type="presParOf" srcId="{C7153856-6EB2-449A-974B-74332F6BFE84}" destId="{296A89CA-F6DE-4DE7-982F-5492935D71FF}" srcOrd="6" destOrd="0" presId="urn:microsoft.com/office/officeart/2005/8/layout/vList3"/>
    <dgm:cxn modelId="{D78C609D-EC5D-458E-931A-11B7A9C53B93}" type="presParOf" srcId="{296A89CA-F6DE-4DE7-982F-5492935D71FF}" destId="{A420D86D-D023-405F-8D57-65C6267B60BE}" srcOrd="0" destOrd="0" presId="urn:microsoft.com/office/officeart/2005/8/layout/vList3"/>
    <dgm:cxn modelId="{1610BCA1-41FE-4FE1-BEE2-1895D57CB962}" type="presParOf" srcId="{296A89CA-F6DE-4DE7-982F-5492935D71FF}" destId="{76F6FCEA-8280-4161-93BB-B25729FCA50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8930A5-42B4-4A01-B900-D89DBFE2A31F}" type="doc">
      <dgm:prSet loTypeId="urn:microsoft.com/office/officeart/2005/8/layout/vList3" loCatId="list" qsTypeId="urn:microsoft.com/office/officeart/2005/8/quickstyle/simple1" qsCatId="simple" csTypeId="urn:microsoft.com/office/officeart/2005/8/colors/accent0_1" csCatId="mainScheme" phldr="1"/>
      <dgm:spPr/>
    </dgm:pt>
    <dgm:pt modelId="{DEDD6FFB-E15C-430C-A8F6-3FE2BC098CDA}">
      <dgm:prSet phldrT="[Texto]"/>
      <dgm:spPr/>
      <dgm:t>
        <a:bodyPr/>
        <a:lstStyle/>
        <a:p>
          <a:r>
            <a:rPr lang="es-ES" dirty="0" smtClean="0"/>
            <a:t>CROTO</a:t>
          </a:r>
          <a:endParaRPr lang="es-ES" dirty="0"/>
        </a:p>
      </dgm:t>
    </dgm:pt>
    <dgm:pt modelId="{7AD8E02A-2292-485F-9C4A-4D20FA69DF6E}" type="parTrans" cxnId="{F18A5486-F3CF-48B4-BC7C-2B95C81FA748}">
      <dgm:prSet/>
      <dgm:spPr/>
      <dgm:t>
        <a:bodyPr/>
        <a:lstStyle/>
        <a:p>
          <a:endParaRPr lang="es-ES"/>
        </a:p>
      </dgm:t>
    </dgm:pt>
    <dgm:pt modelId="{7F0E5A7D-364B-4670-85E5-DC8828B4A76E}" type="sibTrans" cxnId="{F18A5486-F3CF-48B4-BC7C-2B95C81FA748}">
      <dgm:prSet/>
      <dgm:spPr/>
      <dgm:t>
        <a:bodyPr/>
        <a:lstStyle/>
        <a:p>
          <a:endParaRPr lang="es-ES"/>
        </a:p>
      </dgm:t>
    </dgm:pt>
    <dgm:pt modelId="{4FBBCBEF-D54F-4ED1-91D5-EC956842CE2F}">
      <dgm:prSet phldrT="[Texto]"/>
      <dgm:spPr/>
      <dgm:t>
        <a:bodyPr/>
        <a:lstStyle/>
        <a:p>
          <a:r>
            <a:rPr lang="es-ES" dirty="0" smtClean="0"/>
            <a:t>COLEOS</a:t>
          </a:r>
          <a:endParaRPr lang="es-ES" dirty="0"/>
        </a:p>
      </dgm:t>
    </dgm:pt>
    <dgm:pt modelId="{FDFD0A47-4E28-426D-B0C1-DD7ABA74F250}" type="parTrans" cxnId="{1DD06C10-54A2-40B3-8FCF-9BD61FCB6986}">
      <dgm:prSet/>
      <dgm:spPr/>
      <dgm:t>
        <a:bodyPr/>
        <a:lstStyle/>
        <a:p>
          <a:endParaRPr lang="es-ES"/>
        </a:p>
      </dgm:t>
    </dgm:pt>
    <dgm:pt modelId="{4F5A79E4-D6F3-49E5-86BC-BF7BF908F7DB}" type="sibTrans" cxnId="{1DD06C10-54A2-40B3-8FCF-9BD61FCB6986}">
      <dgm:prSet/>
      <dgm:spPr/>
      <dgm:t>
        <a:bodyPr/>
        <a:lstStyle/>
        <a:p>
          <a:endParaRPr lang="es-ES"/>
        </a:p>
      </dgm:t>
    </dgm:pt>
    <dgm:pt modelId="{D78ED052-F90F-40E8-9DE8-829FADAD5237}">
      <dgm:prSet phldrT="[Texto]"/>
      <dgm:spPr/>
      <dgm:t>
        <a:bodyPr/>
        <a:lstStyle/>
        <a:p>
          <a:r>
            <a:rPr lang="es-ES" dirty="0" smtClean="0"/>
            <a:t>CAMARON AMARILLO</a:t>
          </a:r>
          <a:endParaRPr lang="es-ES" dirty="0"/>
        </a:p>
      </dgm:t>
    </dgm:pt>
    <dgm:pt modelId="{39F40004-827E-45DA-8ED5-A79D519D8D76}" type="parTrans" cxnId="{71C1FA02-FDAA-4044-9BF2-4D7AFD7A4198}">
      <dgm:prSet/>
      <dgm:spPr/>
      <dgm:t>
        <a:bodyPr/>
        <a:lstStyle/>
        <a:p>
          <a:endParaRPr lang="es-ES"/>
        </a:p>
      </dgm:t>
    </dgm:pt>
    <dgm:pt modelId="{BC638867-1C72-4D43-83B8-085E22E37339}" type="sibTrans" cxnId="{71C1FA02-FDAA-4044-9BF2-4D7AFD7A4198}">
      <dgm:prSet/>
      <dgm:spPr/>
      <dgm:t>
        <a:bodyPr/>
        <a:lstStyle/>
        <a:p>
          <a:endParaRPr lang="es-ES"/>
        </a:p>
      </dgm:t>
    </dgm:pt>
    <dgm:pt modelId="{57A58113-5EC8-4FF3-ACF3-C3C42264E60A}">
      <dgm:prSet/>
      <dgm:spPr/>
      <dgm:t>
        <a:bodyPr/>
        <a:lstStyle/>
        <a:p>
          <a:r>
            <a:rPr lang="es-ES" dirty="0" smtClean="0"/>
            <a:t>PLATANILLOS</a:t>
          </a:r>
          <a:endParaRPr lang="es-ES" dirty="0"/>
        </a:p>
      </dgm:t>
    </dgm:pt>
    <dgm:pt modelId="{BA21BF48-9CB7-4384-9E26-C504F39A03A9}" type="parTrans" cxnId="{20325911-1D50-4591-87F4-14AD02797353}">
      <dgm:prSet/>
      <dgm:spPr/>
      <dgm:t>
        <a:bodyPr/>
        <a:lstStyle/>
        <a:p>
          <a:endParaRPr lang="es-ES"/>
        </a:p>
      </dgm:t>
    </dgm:pt>
    <dgm:pt modelId="{A8EB678B-3477-4A18-B800-3AA83FE57947}" type="sibTrans" cxnId="{20325911-1D50-4591-87F4-14AD02797353}">
      <dgm:prSet/>
      <dgm:spPr/>
      <dgm:t>
        <a:bodyPr/>
        <a:lstStyle/>
        <a:p>
          <a:endParaRPr lang="es-ES"/>
        </a:p>
      </dgm:t>
    </dgm:pt>
    <dgm:pt modelId="{8063247C-0E0D-46C2-AAAA-6DA0CC463028}" type="pres">
      <dgm:prSet presAssocID="{DE8930A5-42B4-4A01-B900-D89DBFE2A31F}" presName="linearFlow" presStyleCnt="0">
        <dgm:presLayoutVars>
          <dgm:dir/>
          <dgm:resizeHandles val="exact"/>
        </dgm:presLayoutVars>
      </dgm:prSet>
      <dgm:spPr/>
    </dgm:pt>
    <dgm:pt modelId="{840331EA-E536-4B69-9E51-DCF410F065EE}" type="pres">
      <dgm:prSet presAssocID="{DEDD6FFB-E15C-430C-A8F6-3FE2BC098CDA}" presName="composite" presStyleCnt="0"/>
      <dgm:spPr/>
    </dgm:pt>
    <dgm:pt modelId="{E4FB9B0C-58D9-424A-9FB7-4A259344F3D0}" type="pres">
      <dgm:prSet presAssocID="{DEDD6FFB-E15C-430C-A8F6-3FE2BC098CDA}"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AE303725-5A02-4E84-82E2-0A654698A00B}" type="pres">
      <dgm:prSet presAssocID="{DEDD6FFB-E15C-430C-A8F6-3FE2BC098CDA}" presName="txShp" presStyleLbl="node1" presStyleIdx="0" presStyleCnt="4">
        <dgm:presLayoutVars>
          <dgm:bulletEnabled val="1"/>
        </dgm:presLayoutVars>
      </dgm:prSet>
      <dgm:spPr/>
      <dgm:t>
        <a:bodyPr/>
        <a:lstStyle/>
        <a:p>
          <a:endParaRPr lang="es-ES"/>
        </a:p>
      </dgm:t>
    </dgm:pt>
    <dgm:pt modelId="{9DFCE991-EB7D-43BB-AFAB-42C5F91FE62B}" type="pres">
      <dgm:prSet presAssocID="{7F0E5A7D-364B-4670-85E5-DC8828B4A76E}" presName="spacing" presStyleCnt="0"/>
      <dgm:spPr/>
    </dgm:pt>
    <dgm:pt modelId="{AFA87C25-DC40-450A-A5F2-809C44B48AF2}" type="pres">
      <dgm:prSet presAssocID="{57A58113-5EC8-4FF3-ACF3-C3C42264E60A}" presName="composite" presStyleCnt="0"/>
      <dgm:spPr/>
    </dgm:pt>
    <dgm:pt modelId="{A71F4B5A-129F-45AC-BA52-A443BC3C07B2}" type="pres">
      <dgm:prSet presAssocID="{57A58113-5EC8-4FF3-ACF3-C3C42264E60A}"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A8C7A2EA-1B2E-49F3-B96F-42F2088510AC}" type="pres">
      <dgm:prSet presAssocID="{57A58113-5EC8-4FF3-ACF3-C3C42264E60A}" presName="txShp" presStyleLbl="node1" presStyleIdx="1" presStyleCnt="4">
        <dgm:presLayoutVars>
          <dgm:bulletEnabled val="1"/>
        </dgm:presLayoutVars>
      </dgm:prSet>
      <dgm:spPr/>
    </dgm:pt>
    <dgm:pt modelId="{7E02943C-079F-4C86-8BBD-D27105693918}" type="pres">
      <dgm:prSet presAssocID="{A8EB678B-3477-4A18-B800-3AA83FE57947}" presName="spacing" presStyleCnt="0"/>
      <dgm:spPr/>
    </dgm:pt>
    <dgm:pt modelId="{31369641-9AB6-4A0E-A5EE-D411AEA6E5DA}" type="pres">
      <dgm:prSet presAssocID="{4FBBCBEF-D54F-4ED1-91D5-EC956842CE2F}" presName="composite" presStyleCnt="0"/>
      <dgm:spPr/>
    </dgm:pt>
    <dgm:pt modelId="{8213F642-AFEC-48A6-93B1-4CABF45E284D}" type="pres">
      <dgm:prSet presAssocID="{4FBBCBEF-D54F-4ED1-91D5-EC956842CE2F}"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4000" b="-24000"/>
          </a:stretch>
        </a:blipFill>
      </dgm:spPr>
    </dgm:pt>
    <dgm:pt modelId="{E3C9C093-CDE5-4816-9687-AF54CCD4655C}" type="pres">
      <dgm:prSet presAssocID="{4FBBCBEF-D54F-4ED1-91D5-EC956842CE2F}" presName="txShp" presStyleLbl="node1" presStyleIdx="2" presStyleCnt="4">
        <dgm:presLayoutVars>
          <dgm:bulletEnabled val="1"/>
        </dgm:presLayoutVars>
      </dgm:prSet>
      <dgm:spPr/>
    </dgm:pt>
    <dgm:pt modelId="{D95119DA-1476-4C50-8CEF-3EDBEB3E638F}" type="pres">
      <dgm:prSet presAssocID="{4F5A79E4-D6F3-49E5-86BC-BF7BF908F7DB}" presName="spacing" presStyleCnt="0"/>
      <dgm:spPr/>
    </dgm:pt>
    <dgm:pt modelId="{F4309165-167F-4FA0-B93B-ACA30CFE30FF}" type="pres">
      <dgm:prSet presAssocID="{D78ED052-F90F-40E8-9DE8-829FADAD5237}" presName="composite" presStyleCnt="0"/>
      <dgm:spPr/>
    </dgm:pt>
    <dgm:pt modelId="{D1ECD7B4-DA73-41A7-BFF5-29D7D4EC6246}" type="pres">
      <dgm:prSet presAssocID="{D78ED052-F90F-40E8-9DE8-829FADAD523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dgm:spPr>
    </dgm:pt>
    <dgm:pt modelId="{F1DAB657-0C6E-463A-9447-56E12F4A69FE}" type="pres">
      <dgm:prSet presAssocID="{D78ED052-F90F-40E8-9DE8-829FADAD5237}" presName="txShp" presStyleLbl="node1" presStyleIdx="3" presStyleCnt="4">
        <dgm:presLayoutVars>
          <dgm:bulletEnabled val="1"/>
        </dgm:presLayoutVars>
      </dgm:prSet>
      <dgm:spPr/>
    </dgm:pt>
  </dgm:ptLst>
  <dgm:cxnLst>
    <dgm:cxn modelId="{8EFE7D21-4739-4FCE-B1ED-E5EE5BE5140E}" type="presOf" srcId="{4FBBCBEF-D54F-4ED1-91D5-EC956842CE2F}" destId="{E3C9C093-CDE5-4816-9687-AF54CCD4655C}" srcOrd="0" destOrd="0" presId="urn:microsoft.com/office/officeart/2005/8/layout/vList3"/>
    <dgm:cxn modelId="{213BB93E-E057-4D1B-86A6-B3350D0755AB}" type="presOf" srcId="{D78ED052-F90F-40E8-9DE8-829FADAD5237}" destId="{F1DAB657-0C6E-463A-9447-56E12F4A69FE}" srcOrd="0" destOrd="0" presId="urn:microsoft.com/office/officeart/2005/8/layout/vList3"/>
    <dgm:cxn modelId="{F18A5486-F3CF-48B4-BC7C-2B95C81FA748}" srcId="{DE8930A5-42B4-4A01-B900-D89DBFE2A31F}" destId="{DEDD6FFB-E15C-430C-A8F6-3FE2BC098CDA}" srcOrd="0" destOrd="0" parTransId="{7AD8E02A-2292-485F-9C4A-4D20FA69DF6E}" sibTransId="{7F0E5A7D-364B-4670-85E5-DC8828B4A76E}"/>
    <dgm:cxn modelId="{1DD06C10-54A2-40B3-8FCF-9BD61FCB6986}" srcId="{DE8930A5-42B4-4A01-B900-D89DBFE2A31F}" destId="{4FBBCBEF-D54F-4ED1-91D5-EC956842CE2F}" srcOrd="2" destOrd="0" parTransId="{FDFD0A47-4E28-426D-B0C1-DD7ABA74F250}" sibTransId="{4F5A79E4-D6F3-49E5-86BC-BF7BF908F7DB}"/>
    <dgm:cxn modelId="{71C1FA02-FDAA-4044-9BF2-4D7AFD7A4198}" srcId="{DE8930A5-42B4-4A01-B900-D89DBFE2A31F}" destId="{D78ED052-F90F-40E8-9DE8-829FADAD5237}" srcOrd="3" destOrd="0" parTransId="{39F40004-827E-45DA-8ED5-A79D519D8D76}" sibTransId="{BC638867-1C72-4D43-83B8-085E22E37339}"/>
    <dgm:cxn modelId="{D8DDE2F0-A038-47F4-9797-CE2191E5E170}" type="presOf" srcId="{57A58113-5EC8-4FF3-ACF3-C3C42264E60A}" destId="{A8C7A2EA-1B2E-49F3-B96F-42F2088510AC}" srcOrd="0" destOrd="0" presId="urn:microsoft.com/office/officeart/2005/8/layout/vList3"/>
    <dgm:cxn modelId="{493F7AFC-EB79-48E8-A247-4580E6D72E4D}" type="presOf" srcId="{DEDD6FFB-E15C-430C-A8F6-3FE2BC098CDA}" destId="{AE303725-5A02-4E84-82E2-0A654698A00B}" srcOrd="0" destOrd="0" presId="urn:microsoft.com/office/officeart/2005/8/layout/vList3"/>
    <dgm:cxn modelId="{8F49D238-9378-4671-9504-2EE9F30720F6}" type="presOf" srcId="{DE8930A5-42B4-4A01-B900-D89DBFE2A31F}" destId="{8063247C-0E0D-46C2-AAAA-6DA0CC463028}" srcOrd="0" destOrd="0" presId="urn:microsoft.com/office/officeart/2005/8/layout/vList3"/>
    <dgm:cxn modelId="{20325911-1D50-4591-87F4-14AD02797353}" srcId="{DE8930A5-42B4-4A01-B900-D89DBFE2A31F}" destId="{57A58113-5EC8-4FF3-ACF3-C3C42264E60A}" srcOrd="1" destOrd="0" parTransId="{BA21BF48-9CB7-4384-9E26-C504F39A03A9}" sibTransId="{A8EB678B-3477-4A18-B800-3AA83FE57947}"/>
    <dgm:cxn modelId="{D8AE6678-F93F-4B06-A5E0-E4012F0707DB}" type="presParOf" srcId="{8063247C-0E0D-46C2-AAAA-6DA0CC463028}" destId="{840331EA-E536-4B69-9E51-DCF410F065EE}" srcOrd="0" destOrd="0" presId="urn:microsoft.com/office/officeart/2005/8/layout/vList3"/>
    <dgm:cxn modelId="{ED4A65C0-634C-4A13-8CB3-9DF75C660C79}" type="presParOf" srcId="{840331EA-E536-4B69-9E51-DCF410F065EE}" destId="{E4FB9B0C-58D9-424A-9FB7-4A259344F3D0}" srcOrd="0" destOrd="0" presId="urn:microsoft.com/office/officeart/2005/8/layout/vList3"/>
    <dgm:cxn modelId="{283A623C-9395-484D-A77C-D8242C817BB1}" type="presParOf" srcId="{840331EA-E536-4B69-9E51-DCF410F065EE}" destId="{AE303725-5A02-4E84-82E2-0A654698A00B}" srcOrd="1" destOrd="0" presId="urn:microsoft.com/office/officeart/2005/8/layout/vList3"/>
    <dgm:cxn modelId="{B200432B-5AAC-486E-9607-F30EB6E77268}" type="presParOf" srcId="{8063247C-0E0D-46C2-AAAA-6DA0CC463028}" destId="{9DFCE991-EB7D-43BB-AFAB-42C5F91FE62B}" srcOrd="1" destOrd="0" presId="urn:microsoft.com/office/officeart/2005/8/layout/vList3"/>
    <dgm:cxn modelId="{354D8C75-321A-4A1D-9DF9-D9543B3BAB88}" type="presParOf" srcId="{8063247C-0E0D-46C2-AAAA-6DA0CC463028}" destId="{AFA87C25-DC40-450A-A5F2-809C44B48AF2}" srcOrd="2" destOrd="0" presId="urn:microsoft.com/office/officeart/2005/8/layout/vList3"/>
    <dgm:cxn modelId="{7D5ED4BD-66E4-4F1A-93BD-E6C4DC0165F5}" type="presParOf" srcId="{AFA87C25-DC40-450A-A5F2-809C44B48AF2}" destId="{A71F4B5A-129F-45AC-BA52-A443BC3C07B2}" srcOrd="0" destOrd="0" presId="urn:microsoft.com/office/officeart/2005/8/layout/vList3"/>
    <dgm:cxn modelId="{FDF0AB0F-7244-4A15-B2A4-594E0B1C01D5}" type="presParOf" srcId="{AFA87C25-DC40-450A-A5F2-809C44B48AF2}" destId="{A8C7A2EA-1B2E-49F3-B96F-42F2088510AC}" srcOrd="1" destOrd="0" presId="urn:microsoft.com/office/officeart/2005/8/layout/vList3"/>
    <dgm:cxn modelId="{59EBD63F-83C3-467A-88FD-39C7CB3FF840}" type="presParOf" srcId="{8063247C-0E0D-46C2-AAAA-6DA0CC463028}" destId="{7E02943C-079F-4C86-8BBD-D27105693918}" srcOrd="3" destOrd="0" presId="urn:microsoft.com/office/officeart/2005/8/layout/vList3"/>
    <dgm:cxn modelId="{D117AE91-D88B-4B75-9E13-D0C386E15608}" type="presParOf" srcId="{8063247C-0E0D-46C2-AAAA-6DA0CC463028}" destId="{31369641-9AB6-4A0E-A5EE-D411AEA6E5DA}" srcOrd="4" destOrd="0" presId="urn:microsoft.com/office/officeart/2005/8/layout/vList3"/>
    <dgm:cxn modelId="{848020C2-DE1C-4B71-AC39-3DCD5570DE5B}" type="presParOf" srcId="{31369641-9AB6-4A0E-A5EE-D411AEA6E5DA}" destId="{8213F642-AFEC-48A6-93B1-4CABF45E284D}" srcOrd="0" destOrd="0" presId="urn:microsoft.com/office/officeart/2005/8/layout/vList3"/>
    <dgm:cxn modelId="{405ABE7E-DF7A-4ECA-A4F3-F5BB681509F8}" type="presParOf" srcId="{31369641-9AB6-4A0E-A5EE-D411AEA6E5DA}" destId="{E3C9C093-CDE5-4816-9687-AF54CCD4655C}" srcOrd="1" destOrd="0" presId="urn:microsoft.com/office/officeart/2005/8/layout/vList3"/>
    <dgm:cxn modelId="{F080E861-F4D8-4D41-9ACE-19C8A3AA488B}" type="presParOf" srcId="{8063247C-0E0D-46C2-AAAA-6DA0CC463028}" destId="{D95119DA-1476-4C50-8CEF-3EDBEB3E638F}" srcOrd="5" destOrd="0" presId="urn:microsoft.com/office/officeart/2005/8/layout/vList3"/>
    <dgm:cxn modelId="{F26CB712-5F15-428D-9CED-AE551A6F36A1}" type="presParOf" srcId="{8063247C-0E0D-46C2-AAAA-6DA0CC463028}" destId="{F4309165-167F-4FA0-B93B-ACA30CFE30FF}" srcOrd="6" destOrd="0" presId="urn:microsoft.com/office/officeart/2005/8/layout/vList3"/>
    <dgm:cxn modelId="{19413D41-EE55-4BE8-BE25-228446944E67}" type="presParOf" srcId="{F4309165-167F-4FA0-B93B-ACA30CFE30FF}" destId="{D1ECD7B4-DA73-41A7-BFF5-29D7D4EC6246}" srcOrd="0" destOrd="0" presId="urn:microsoft.com/office/officeart/2005/8/layout/vList3"/>
    <dgm:cxn modelId="{D106B8EF-1D4E-40EE-A47A-09C1095481C8}" type="presParOf" srcId="{F4309165-167F-4FA0-B93B-ACA30CFE30FF}" destId="{F1DAB657-0C6E-463A-9447-56E12F4A69FE}"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5E5D2C-DFCE-440B-9AC5-D6AFF1ECBB8B}" type="doc">
      <dgm:prSet loTypeId="urn:microsoft.com/office/officeart/2005/8/layout/hierarchy1" loCatId="hierarchy" qsTypeId="urn:microsoft.com/office/officeart/2005/8/quickstyle/simple1" qsCatId="simple" csTypeId="urn:microsoft.com/office/officeart/2005/8/colors/accent1_2" csCatId="accent1" phldr="0"/>
      <dgm:spPr/>
      <dgm:t>
        <a:bodyPr/>
        <a:lstStyle/>
        <a:p>
          <a:endParaRPr lang="es-ES"/>
        </a:p>
      </dgm:t>
    </dgm:pt>
    <dgm:pt modelId="{1627FDB5-C648-43B3-AFFB-77B6C8886872}">
      <dgm:prSet phldrT="[Texto]" phldr="1"/>
      <dgm:spPr/>
      <dgm:t>
        <a:bodyPr/>
        <a:lstStyle/>
        <a:p>
          <a:endParaRPr lang="es-ES"/>
        </a:p>
      </dgm:t>
    </dgm:pt>
    <dgm:pt modelId="{A2054DC7-A0C1-434C-A39D-0E5E577331B4}" type="parTrans" cxnId="{9A5BE69F-42A8-48EC-8EF1-C7AE6841EE7D}">
      <dgm:prSet/>
      <dgm:spPr/>
      <dgm:t>
        <a:bodyPr/>
        <a:lstStyle/>
        <a:p>
          <a:endParaRPr lang="es-ES"/>
        </a:p>
      </dgm:t>
    </dgm:pt>
    <dgm:pt modelId="{73936F96-72ED-40DC-BF86-DCF2790C521E}" type="sibTrans" cxnId="{9A5BE69F-42A8-48EC-8EF1-C7AE6841EE7D}">
      <dgm:prSet/>
      <dgm:spPr/>
      <dgm:t>
        <a:bodyPr/>
        <a:lstStyle/>
        <a:p>
          <a:endParaRPr lang="es-ES"/>
        </a:p>
      </dgm:t>
    </dgm:pt>
    <dgm:pt modelId="{42485C2D-415E-4576-9891-E431F11B4F05}">
      <dgm:prSet phldrT="[Texto]" phldr="1"/>
      <dgm:spPr/>
      <dgm:t>
        <a:bodyPr/>
        <a:lstStyle/>
        <a:p>
          <a:endParaRPr lang="es-ES"/>
        </a:p>
      </dgm:t>
    </dgm:pt>
    <dgm:pt modelId="{0D33C7CB-873E-4AC2-A5CA-2B449B009967}" type="parTrans" cxnId="{11D1954F-5DA4-4C24-A59C-DE3E58D983CF}">
      <dgm:prSet/>
      <dgm:spPr/>
      <dgm:t>
        <a:bodyPr/>
        <a:lstStyle/>
        <a:p>
          <a:endParaRPr lang="es-ES"/>
        </a:p>
      </dgm:t>
    </dgm:pt>
    <dgm:pt modelId="{EA098586-8C12-411D-8860-14E87BB01CA6}" type="sibTrans" cxnId="{11D1954F-5DA4-4C24-A59C-DE3E58D983CF}">
      <dgm:prSet/>
      <dgm:spPr/>
      <dgm:t>
        <a:bodyPr/>
        <a:lstStyle/>
        <a:p>
          <a:endParaRPr lang="es-ES"/>
        </a:p>
      </dgm:t>
    </dgm:pt>
    <dgm:pt modelId="{26126098-C3E0-4580-A9CB-52C1B5123C1C}">
      <dgm:prSet phldrT="[Texto]" phldr="1"/>
      <dgm:spPr/>
      <dgm:t>
        <a:bodyPr/>
        <a:lstStyle/>
        <a:p>
          <a:endParaRPr lang="es-ES"/>
        </a:p>
      </dgm:t>
    </dgm:pt>
    <dgm:pt modelId="{C5CCE848-9079-4F8A-8221-F3373A6BF323}" type="parTrans" cxnId="{53C91F15-8912-4075-AF4D-359C33B10384}">
      <dgm:prSet/>
      <dgm:spPr/>
      <dgm:t>
        <a:bodyPr/>
        <a:lstStyle/>
        <a:p>
          <a:endParaRPr lang="es-ES"/>
        </a:p>
      </dgm:t>
    </dgm:pt>
    <dgm:pt modelId="{B775E0C5-B080-49FD-84BD-D3DC8D8F4A39}" type="sibTrans" cxnId="{53C91F15-8912-4075-AF4D-359C33B10384}">
      <dgm:prSet/>
      <dgm:spPr/>
      <dgm:t>
        <a:bodyPr/>
        <a:lstStyle/>
        <a:p>
          <a:endParaRPr lang="es-ES"/>
        </a:p>
      </dgm:t>
    </dgm:pt>
    <dgm:pt modelId="{61E1B2D6-2060-450D-A7B6-62E0D1E377C3}">
      <dgm:prSet phldrT="[Texto]" phldr="1"/>
      <dgm:spPr/>
      <dgm:t>
        <a:bodyPr/>
        <a:lstStyle/>
        <a:p>
          <a:endParaRPr lang="es-ES"/>
        </a:p>
      </dgm:t>
    </dgm:pt>
    <dgm:pt modelId="{EC62C1FE-D83E-4EE1-8D9A-D712810F6C98}" type="parTrans" cxnId="{4EC5895C-B31A-418C-B9CD-601F58E5ECCE}">
      <dgm:prSet/>
      <dgm:spPr/>
      <dgm:t>
        <a:bodyPr/>
        <a:lstStyle/>
        <a:p>
          <a:endParaRPr lang="es-ES"/>
        </a:p>
      </dgm:t>
    </dgm:pt>
    <dgm:pt modelId="{E54F2E1D-B45E-4B8B-A3A8-C4E80AC10EC8}" type="sibTrans" cxnId="{4EC5895C-B31A-418C-B9CD-601F58E5ECCE}">
      <dgm:prSet/>
      <dgm:spPr/>
      <dgm:t>
        <a:bodyPr/>
        <a:lstStyle/>
        <a:p>
          <a:endParaRPr lang="es-ES"/>
        </a:p>
      </dgm:t>
    </dgm:pt>
    <dgm:pt modelId="{E75390D0-D0AD-44D1-9467-47D146AC6758}">
      <dgm:prSet phldrT="[Texto]" phldr="1"/>
      <dgm:spPr/>
      <dgm:t>
        <a:bodyPr/>
        <a:lstStyle/>
        <a:p>
          <a:endParaRPr lang="es-ES"/>
        </a:p>
      </dgm:t>
    </dgm:pt>
    <dgm:pt modelId="{06912E77-0790-4488-BB4C-8395463A5946}" type="parTrans" cxnId="{385BC13C-F6FF-4ACF-ACD7-1025EDD622E2}">
      <dgm:prSet/>
      <dgm:spPr/>
      <dgm:t>
        <a:bodyPr/>
        <a:lstStyle/>
        <a:p>
          <a:endParaRPr lang="es-ES"/>
        </a:p>
      </dgm:t>
    </dgm:pt>
    <dgm:pt modelId="{077CB6F6-8F9B-43C5-867A-F93F11626E91}" type="sibTrans" cxnId="{385BC13C-F6FF-4ACF-ACD7-1025EDD622E2}">
      <dgm:prSet/>
      <dgm:spPr/>
      <dgm:t>
        <a:bodyPr/>
        <a:lstStyle/>
        <a:p>
          <a:endParaRPr lang="es-ES"/>
        </a:p>
      </dgm:t>
    </dgm:pt>
    <dgm:pt modelId="{4F1866F0-CE5B-4537-A2FC-144D091CBE94}">
      <dgm:prSet phldrT="[Texto]" phldr="1"/>
      <dgm:spPr/>
      <dgm:t>
        <a:bodyPr/>
        <a:lstStyle/>
        <a:p>
          <a:endParaRPr lang="es-ES"/>
        </a:p>
      </dgm:t>
    </dgm:pt>
    <dgm:pt modelId="{6BDA880C-69F9-49FE-9D42-5B13C43E5742}" type="parTrans" cxnId="{B4DC8D53-5DE4-4A60-95E1-A1F69C352657}">
      <dgm:prSet/>
      <dgm:spPr/>
      <dgm:t>
        <a:bodyPr/>
        <a:lstStyle/>
        <a:p>
          <a:endParaRPr lang="es-ES"/>
        </a:p>
      </dgm:t>
    </dgm:pt>
    <dgm:pt modelId="{B719E021-2CB8-4233-9845-3C0374992C6F}" type="sibTrans" cxnId="{B4DC8D53-5DE4-4A60-95E1-A1F69C352657}">
      <dgm:prSet/>
      <dgm:spPr/>
      <dgm:t>
        <a:bodyPr/>
        <a:lstStyle/>
        <a:p>
          <a:endParaRPr lang="es-ES"/>
        </a:p>
      </dgm:t>
    </dgm:pt>
    <dgm:pt modelId="{869C0B1A-7B34-47D2-BB08-7BED2E2DA16D}" type="pres">
      <dgm:prSet presAssocID="{405E5D2C-DFCE-440B-9AC5-D6AFF1ECBB8B}" presName="hierChild1" presStyleCnt="0">
        <dgm:presLayoutVars>
          <dgm:chPref val="1"/>
          <dgm:dir/>
          <dgm:animOne val="branch"/>
          <dgm:animLvl val="lvl"/>
          <dgm:resizeHandles/>
        </dgm:presLayoutVars>
      </dgm:prSet>
      <dgm:spPr/>
    </dgm:pt>
    <dgm:pt modelId="{13D306D4-7ACC-441E-A9FA-5531ED11B886}" type="pres">
      <dgm:prSet presAssocID="{1627FDB5-C648-43B3-AFFB-77B6C8886872}" presName="hierRoot1" presStyleCnt="0"/>
      <dgm:spPr/>
    </dgm:pt>
    <dgm:pt modelId="{E12CF79D-2DE0-497A-BFE5-884069974041}" type="pres">
      <dgm:prSet presAssocID="{1627FDB5-C648-43B3-AFFB-77B6C8886872}" presName="composite" presStyleCnt="0"/>
      <dgm:spPr/>
    </dgm:pt>
    <dgm:pt modelId="{3BA68196-E997-4912-BB54-6E94115F2C0B}" type="pres">
      <dgm:prSet presAssocID="{1627FDB5-C648-43B3-AFFB-77B6C8886872}" presName="background" presStyleLbl="node0" presStyleIdx="0" presStyleCnt="1"/>
      <dgm:spPr/>
    </dgm:pt>
    <dgm:pt modelId="{9CA61D85-F9C8-4E02-957A-FC5B02ECF336}" type="pres">
      <dgm:prSet presAssocID="{1627FDB5-C648-43B3-AFFB-77B6C8886872}" presName="text" presStyleLbl="fgAcc0" presStyleIdx="0" presStyleCnt="1">
        <dgm:presLayoutVars>
          <dgm:chPref val="3"/>
        </dgm:presLayoutVars>
      </dgm:prSet>
      <dgm:spPr/>
    </dgm:pt>
    <dgm:pt modelId="{BEB91869-2773-481C-8DF7-1F424CFDAB0B}" type="pres">
      <dgm:prSet presAssocID="{1627FDB5-C648-43B3-AFFB-77B6C8886872}" presName="hierChild2" presStyleCnt="0"/>
      <dgm:spPr/>
    </dgm:pt>
    <dgm:pt modelId="{1E717968-6F08-404A-A7F1-E80225696445}" type="pres">
      <dgm:prSet presAssocID="{0D33C7CB-873E-4AC2-A5CA-2B449B009967}" presName="Name10" presStyleLbl="parChTrans1D2" presStyleIdx="0" presStyleCnt="2"/>
      <dgm:spPr/>
    </dgm:pt>
    <dgm:pt modelId="{387D17C0-A40B-4899-B99A-131357C93F0F}" type="pres">
      <dgm:prSet presAssocID="{42485C2D-415E-4576-9891-E431F11B4F05}" presName="hierRoot2" presStyleCnt="0"/>
      <dgm:spPr/>
    </dgm:pt>
    <dgm:pt modelId="{97AE44ED-E6B1-4E60-A7F0-98407B3F2AC4}" type="pres">
      <dgm:prSet presAssocID="{42485C2D-415E-4576-9891-E431F11B4F05}" presName="composite2" presStyleCnt="0"/>
      <dgm:spPr/>
    </dgm:pt>
    <dgm:pt modelId="{8AACD569-F88D-4F17-BC5D-1FC0B7426CB9}" type="pres">
      <dgm:prSet presAssocID="{42485C2D-415E-4576-9891-E431F11B4F05}" presName="background2" presStyleLbl="node2" presStyleIdx="0" presStyleCnt="2"/>
      <dgm:spPr/>
    </dgm:pt>
    <dgm:pt modelId="{0983235B-2581-49E6-AE52-3AD659D8C30A}" type="pres">
      <dgm:prSet presAssocID="{42485C2D-415E-4576-9891-E431F11B4F05}" presName="text2" presStyleLbl="fgAcc2" presStyleIdx="0" presStyleCnt="2">
        <dgm:presLayoutVars>
          <dgm:chPref val="3"/>
        </dgm:presLayoutVars>
      </dgm:prSet>
      <dgm:spPr/>
    </dgm:pt>
    <dgm:pt modelId="{0D5E9AE7-7031-46BA-99FF-1173D3D16A2A}" type="pres">
      <dgm:prSet presAssocID="{42485C2D-415E-4576-9891-E431F11B4F05}" presName="hierChild3" presStyleCnt="0"/>
      <dgm:spPr/>
    </dgm:pt>
    <dgm:pt modelId="{785D1DCB-89D3-4441-9E75-F86ACECCA862}" type="pres">
      <dgm:prSet presAssocID="{C5CCE848-9079-4F8A-8221-F3373A6BF323}" presName="Name17" presStyleLbl="parChTrans1D3" presStyleIdx="0" presStyleCnt="3"/>
      <dgm:spPr/>
    </dgm:pt>
    <dgm:pt modelId="{771C3799-37AC-484C-9C58-675826906397}" type="pres">
      <dgm:prSet presAssocID="{26126098-C3E0-4580-A9CB-52C1B5123C1C}" presName="hierRoot3" presStyleCnt="0"/>
      <dgm:spPr/>
    </dgm:pt>
    <dgm:pt modelId="{79226F0E-81E8-4091-AFF7-5193EC4F1F79}" type="pres">
      <dgm:prSet presAssocID="{26126098-C3E0-4580-A9CB-52C1B5123C1C}" presName="composite3" presStyleCnt="0"/>
      <dgm:spPr/>
    </dgm:pt>
    <dgm:pt modelId="{78CA99DF-EF41-408A-9584-A832A340AA1B}" type="pres">
      <dgm:prSet presAssocID="{26126098-C3E0-4580-A9CB-52C1B5123C1C}" presName="background3" presStyleLbl="node3" presStyleIdx="0" presStyleCnt="3"/>
      <dgm:spPr/>
    </dgm:pt>
    <dgm:pt modelId="{CCA394D6-415E-4964-91E8-7B53AD263D25}" type="pres">
      <dgm:prSet presAssocID="{26126098-C3E0-4580-A9CB-52C1B5123C1C}" presName="text3" presStyleLbl="fgAcc3" presStyleIdx="0" presStyleCnt="3">
        <dgm:presLayoutVars>
          <dgm:chPref val="3"/>
        </dgm:presLayoutVars>
      </dgm:prSet>
      <dgm:spPr/>
    </dgm:pt>
    <dgm:pt modelId="{709490E7-349E-4802-84A0-2EC589C2CAFE}" type="pres">
      <dgm:prSet presAssocID="{26126098-C3E0-4580-A9CB-52C1B5123C1C}" presName="hierChild4" presStyleCnt="0"/>
      <dgm:spPr/>
    </dgm:pt>
    <dgm:pt modelId="{D4297FAC-C1F6-4F7E-A882-28DB93577896}" type="pres">
      <dgm:prSet presAssocID="{EC62C1FE-D83E-4EE1-8D9A-D712810F6C98}" presName="Name17" presStyleLbl="parChTrans1D3" presStyleIdx="1" presStyleCnt="3"/>
      <dgm:spPr/>
    </dgm:pt>
    <dgm:pt modelId="{E36BB5FC-2A29-4CAE-98B1-E8E20AD5D5B3}" type="pres">
      <dgm:prSet presAssocID="{61E1B2D6-2060-450D-A7B6-62E0D1E377C3}" presName="hierRoot3" presStyleCnt="0"/>
      <dgm:spPr/>
    </dgm:pt>
    <dgm:pt modelId="{86466541-8592-4D39-8064-C0156507A324}" type="pres">
      <dgm:prSet presAssocID="{61E1B2D6-2060-450D-A7B6-62E0D1E377C3}" presName="composite3" presStyleCnt="0"/>
      <dgm:spPr/>
    </dgm:pt>
    <dgm:pt modelId="{F0047204-BBCB-4EEB-AE43-E76E809EBB42}" type="pres">
      <dgm:prSet presAssocID="{61E1B2D6-2060-450D-A7B6-62E0D1E377C3}" presName="background3" presStyleLbl="node3" presStyleIdx="1" presStyleCnt="3"/>
      <dgm:spPr/>
    </dgm:pt>
    <dgm:pt modelId="{A2B0E3B9-34C0-44E4-B026-6D0AFD3ABF47}" type="pres">
      <dgm:prSet presAssocID="{61E1B2D6-2060-450D-A7B6-62E0D1E377C3}" presName="text3" presStyleLbl="fgAcc3" presStyleIdx="1" presStyleCnt="3">
        <dgm:presLayoutVars>
          <dgm:chPref val="3"/>
        </dgm:presLayoutVars>
      </dgm:prSet>
      <dgm:spPr/>
    </dgm:pt>
    <dgm:pt modelId="{5F995945-A08C-4BF4-AD84-456CE83270E3}" type="pres">
      <dgm:prSet presAssocID="{61E1B2D6-2060-450D-A7B6-62E0D1E377C3}" presName="hierChild4" presStyleCnt="0"/>
      <dgm:spPr/>
    </dgm:pt>
    <dgm:pt modelId="{0CA9A6C8-15AA-46FD-875F-464894E2CE02}" type="pres">
      <dgm:prSet presAssocID="{06912E77-0790-4488-BB4C-8395463A5946}" presName="Name10" presStyleLbl="parChTrans1D2" presStyleIdx="1" presStyleCnt="2"/>
      <dgm:spPr/>
    </dgm:pt>
    <dgm:pt modelId="{4E1F74A3-4FFF-4145-8A1D-E765BA18DFEC}" type="pres">
      <dgm:prSet presAssocID="{E75390D0-D0AD-44D1-9467-47D146AC6758}" presName="hierRoot2" presStyleCnt="0"/>
      <dgm:spPr/>
    </dgm:pt>
    <dgm:pt modelId="{C670D600-DC35-46C2-9A7B-0F0AC8017600}" type="pres">
      <dgm:prSet presAssocID="{E75390D0-D0AD-44D1-9467-47D146AC6758}" presName="composite2" presStyleCnt="0"/>
      <dgm:spPr/>
    </dgm:pt>
    <dgm:pt modelId="{5C68A6B6-A5F0-4055-B5BC-0F00CF1EA6BA}" type="pres">
      <dgm:prSet presAssocID="{E75390D0-D0AD-44D1-9467-47D146AC6758}" presName="background2" presStyleLbl="node2" presStyleIdx="1" presStyleCnt="2"/>
      <dgm:spPr/>
    </dgm:pt>
    <dgm:pt modelId="{FB189FBF-E6DB-4972-BCB7-8A24A9DA14E2}" type="pres">
      <dgm:prSet presAssocID="{E75390D0-D0AD-44D1-9467-47D146AC6758}" presName="text2" presStyleLbl="fgAcc2" presStyleIdx="1" presStyleCnt="2">
        <dgm:presLayoutVars>
          <dgm:chPref val="3"/>
        </dgm:presLayoutVars>
      </dgm:prSet>
      <dgm:spPr/>
    </dgm:pt>
    <dgm:pt modelId="{058F31C7-8020-47E8-B173-3FAFDBC153CF}" type="pres">
      <dgm:prSet presAssocID="{E75390D0-D0AD-44D1-9467-47D146AC6758}" presName="hierChild3" presStyleCnt="0"/>
      <dgm:spPr/>
    </dgm:pt>
    <dgm:pt modelId="{7326C404-6DD5-42FB-8E0F-2F18D4310B31}" type="pres">
      <dgm:prSet presAssocID="{6BDA880C-69F9-49FE-9D42-5B13C43E5742}" presName="Name17" presStyleLbl="parChTrans1D3" presStyleIdx="2" presStyleCnt="3"/>
      <dgm:spPr/>
    </dgm:pt>
    <dgm:pt modelId="{2EC73804-9B3C-402E-B2CB-3DAF5CEE510C}" type="pres">
      <dgm:prSet presAssocID="{4F1866F0-CE5B-4537-A2FC-144D091CBE94}" presName="hierRoot3" presStyleCnt="0"/>
      <dgm:spPr/>
    </dgm:pt>
    <dgm:pt modelId="{F8CDB8A8-6D1B-4F47-A462-462E2C61B7AA}" type="pres">
      <dgm:prSet presAssocID="{4F1866F0-CE5B-4537-A2FC-144D091CBE94}" presName="composite3" presStyleCnt="0"/>
      <dgm:spPr/>
    </dgm:pt>
    <dgm:pt modelId="{BFAB903A-F844-4E6E-9253-5C0B2436CA51}" type="pres">
      <dgm:prSet presAssocID="{4F1866F0-CE5B-4537-A2FC-144D091CBE94}" presName="background3" presStyleLbl="node3" presStyleIdx="2" presStyleCnt="3"/>
      <dgm:spPr/>
    </dgm:pt>
    <dgm:pt modelId="{B37BE404-E3EE-4902-96F4-EB643600D22D}" type="pres">
      <dgm:prSet presAssocID="{4F1866F0-CE5B-4537-A2FC-144D091CBE94}" presName="text3" presStyleLbl="fgAcc3" presStyleIdx="2" presStyleCnt="3">
        <dgm:presLayoutVars>
          <dgm:chPref val="3"/>
        </dgm:presLayoutVars>
      </dgm:prSet>
      <dgm:spPr/>
    </dgm:pt>
    <dgm:pt modelId="{388287E8-DA13-464B-801D-FA2369DD4984}" type="pres">
      <dgm:prSet presAssocID="{4F1866F0-CE5B-4537-A2FC-144D091CBE94}" presName="hierChild4" presStyleCnt="0"/>
      <dgm:spPr/>
    </dgm:pt>
  </dgm:ptLst>
  <dgm:cxnLst>
    <dgm:cxn modelId="{11D1954F-5DA4-4C24-A59C-DE3E58D983CF}" srcId="{1627FDB5-C648-43B3-AFFB-77B6C8886872}" destId="{42485C2D-415E-4576-9891-E431F11B4F05}" srcOrd="0" destOrd="0" parTransId="{0D33C7CB-873E-4AC2-A5CA-2B449B009967}" sibTransId="{EA098586-8C12-411D-8860-14E87BB01CA6}"/>
    <dgm:cxn modelId="{9A5BE69F-42A8-48EC-8EF1-C7AE6841EE7D}" srcId="{405E5D2C-DFCE-440B-9AC5-D6AFF1ECBB8B}" destId="{1627FDB5-C648-43B3-AFFB-77B6C8886872}" srcOrd="0" destOrd="0" parTransId="{A2054DC7-A0C1-434C-A39D-0E5E577331B4}" sibTransId="{73936F96-72ED-40DC-BF86-DCF2790C521E}"/>
    <dgm:cxn modelId="{0E6F915C-DD06-40C2-B03B-BAB5CFFDBCDD}" type="presOf" srcId="{06912E77-0790-4488-BB4C-8395463A5946}" destId="{0CA9A6C8-15AA-46FD-875F-464894E2CE02}" srcOrd="0" destOrd="0" presId="urn:microsoft.com/office/officeart/2005/8/layout/hierarchy1"/>
    <dgm:cxn modelId="{F3F9992B-06C7-407D-B3C5-7FFFA5D6DB09}" type="presOf" srcId="{EC62C1FE-D83E-4EE1-8D9A-D712810F6C98}" destId="{D4297FAC-C1F6-4F7E-A882-28DB93577896}" srcOrd="0" destOrd="0" presId="urn:microsoft.com/office/officeart/2005/8/layout/hierarchy1"/>
    <dgm:cxn modelId="{4EC5895C-B31A-418C-B9CD-601F58E5ECCE}" srcId="{42485C2D-415E-4576-9891-E431F11B4F05}" destId="{61E1B2D6-2060-450D-A7B6-62E0D1E377C3}" srcOrd="1" destOrd="0" parTransId="{EC62C1FE-D83E-4EE1-8D9A-D712810F6C98}" sibTransId="{E54F2E1D-B45E-4B8B-A3A8-C4E80AC10EC8}"/>
    <dgm:cxn modelId="{385BC13C-F6FF-4ACF-ACD7-1025EDD622E2}" srcId="{1627FDB5-C648-43B3-AFFB-77B6C8886872}" destId="{E75390D0-D0AD-44D1-9467-47D146AC6758}" srcOrd="1" destOrd="0" parTransId="{06912E77-0790-4488-BB4C-8395463A5946}" sibTransId="{077CB6F6-8F9B-43C5-867A-F93F11626E91}"/>
    <dgm:cxn modelId="{53C91F15-8912-4075-AF4D-359C33B10384}" srcId="{42485C2D-415E-4576-9891-E431F11B4F05}" destId="{26126098-C3E0-4580-A9CB-52C1B5123C1C}" srcOrd="0" destOrd="0" parTransId="{C5CCE848-9079-4F8A-8221-F3373A6BF323}" sibTransId="{B775E0C5-B080-49FD-84BD-D3DC8D8F4A39}"/>
    <dgm:cxn modelId="{4A9EFA3B-594B-48B4-9C51-A6647071E6FB}" type="presOf" srcId="{26126098-C3E0-4580-A9CB-52C1B5123C1C}" destId="{CCA394D6-415E-4964-91E8-7B53AD263D25}" srcOrd="0" destOrd="0" presId="urn:microsoft.com/office/officeart/2005/8/layout/hierarchy1"/>
    <dgm:cxn modelId="{7B362295-121F-4EF6-9704-89C387B37A63}" type="presOf" srcId="{C5CCE848-9079-4F8A-8221-F3373A6BF323}" destId="{785D1DCB-89D3-4441-9E75-F86ACECCA862}" srcOrd="0" destOrd="0" presId="urn:microsoft.com/office/officeart/2005/8/layout/hierarchy1"/>
    <dgm:cxn modelId="{ED50F788-06B6-447A-9215-4753BDD5C556}" type="presOf" srcId="{0D33C7CB-873E-4AC2-A5CA-2B449B009967}" destId="{1E717968-6F08-404A-A7F1-E80225696445}" srcOrd="0" destOrd="0" presId="urn:microsoft.com/office/officeart/2005/8/layout/hierarchy1"/>
    <dgm:cxn modelId="{DE9A375F-9811-42AF-AE3B-B7AA88FED44C}" type="presOf" srcId="{42485C2D-415E-4576-9891-E431F11B4F05}" destId="{0983235B-2581-49E6-AE52-3AD659D8C30A}" srcOrd="0" destOrd="0" presId="urn:microsoft.com/office/officeart/2005/8/layout/hierarchy1"/>
    <dgm:cxn modelId="{5C18EEA5-9967-4170-B83B-FD7CD56563CB}" type="presOf" srcId="{E75390D0-D0AD-44D1-9467-47D146AC6758}" destId="{FB189FBF-E6DB-4972-BCB7-8A24A9DA14E2}" srcOrd="0" destOrd="0" presId="urn:microsoft.com/office/officeart/2005/8/layout/hierarchy1"/>
    <dgm:cxn modelId="{01E0471D-EB71-417B-9609-6E939513EEE4}" type="presOf" srcId="{6BDA880C-69F9-49FE-9D42-5B13C43E5742}" destId="{7326C404-6DD5-42FB-8E0F-2F18D4310B31}" srcOrd="0" destOrd="0" presId="urn:microsoft.com/office/officeart/2005/8/layout/hierarchy1"/>
    <dgm:cxn modelId="{9B2D2307-04E1-4743-99BD-D45485502936}" type="presOf" srcId="{61E1B2D6-2060-450D-A7B6-62E0D1E377C3}" destId="{A2B0E3B9-34C0-44E4-B026-6D0AFD3ABF47}" srcOrd="0" destOrd="0" presId="urn:microsoft.com/office/officeart/2005/8/layout/hierarchy1"/>
    <dgm:cxn modelId="{FAAE9970-664F-4389-B7F2-C4D6B3BE8127}" type="presOf" srcId="{405E5D2C-DFCE-440B-9AC5-D6AFF1ECBB8B}" destId="{869C0B1A-7B34-47D2-BB08-7BED2E2DA16D}" srcOrd="0" destOrd="0" presId="urn:microsoft.com/office/officeart/2005/8/layout/hierarchy1"/>
    <dgm:cxn modelId="{2ABE78C9-F2F6-484C-860F-55E7BF672214}" type="presOf" srcId="{4F1866F0-CE5B-4537-A2FC-144D091CBE94}" destId="{B37BE404-E3EE-4902-96F4-EB643600D22D}" srcOrd="0" destOrd="0" presId="urn:microsoft.com/office/officeart/2005/8/layout/hierarchy1"/>
    <dgm:cxn modelId="{B4DC8D53-5DE4-4A60-95E1-A1F69C352657}" srcId="{E75390D0-D0AD-44D1-9467-47D146AC6758}" destId="{4F1866F0-CE5B-4537-A2FC-144D091CBE94}" srcOrd="0" destOrd="0" parTransId="{6BDA880C-69F9-49FE-9D42-5B13C43E5742}" sibTransId="{B719E021-2CB8-4233-9845-3C0374992C6F}"/>
    <dgm:cxn modelId="{89A77BB0-4C09-4D36-A80D-E306C5473D1B}" type="presOf" srcId="{1627FDB5-C648-43B3-AFFB-77B6C8886872}" destId="{9CA61D85-F9C8-4E02-957A-FC5B02ECF336}" srcOrd="0" destOrd="0" presId="urn:microsoft.com/office/officeart/2005/8/layout/hierarchy1"/>
    <dgm:cxn modelId="{DE76CE77-B7D9-4E16-A149-4FC771870BC8}" type="presParOf" srcId="{869C0B1A-7B34-47D2-BB08-7BED2E2DA16D}" destId="{13D306D4-7ACC-441E-A9FA-5531ED11B886}" srcOrd="0" destOrd="0" presId="urn:microsoft.com/office/officeart/2005/8/layout/hierarchy1"/>
    <dgm:cxn modelId="{D3E63EEA-9CDE-4C98-82AE-9023CCB563A5}" type="presParOf" srcId="{13D306D4-7ACC-441E-A9FA-5531ED11B886}" destId="{E12CF79D-2DE0-497A-BFE5-884069974041}" srcOrd="0" destOrd="0" presId="urn:microsoft.com/office/officeart/2005/8/layout/hierarchy1"/>
    <dgm:cxn modelId="{49786DF3-66F3-431E-AF82-201167AB44B7}" type="presParOf" srcId="{E12CF79D-2DE0-497A-BFE5-884069974041}" destId="{3BA68196-E997-4912-BB54-6E94115F2C0B}" srcOrd="0" destOrd="0" presId="urn:microsoft.com/office/officeart/2005/8/layout/hierarchy1"/>
    <dgm:cxn modelId="{9298FFB5-9DCA-420D-8B12-E1BD18549A9D}" type="presParOf" srcId="{E12CF79D-2DE0-497A-BFE5-884069974041}" destId="{9CA61D85-F9C8-4E02-957A-FC5B02ECF336}" srcOrd="1" destOrd="0" presId="urn:microsoft.com/office/officeart/2005/8/layout/hierarchy1"/>
    <dgm:cxn modelId="{6D479EDD-4708-4B6B-8161-97C3BAE8FDFD}" type="presParOf" srcId="{13D306D4-7ACC-441E-A9FA-5531ED11B886}" destId="{BEB91869-2773-481C-8DF7-1F424CFDAB0B}" srcOrd="1" destOrd="0" presId="urn:microsoft.com/office/officeart/2005/8/layout/hierarchy1"/>
    <dgm:cxn modelId="{C107427A-9E3A-4EA6-A6DF-D8A6F41FB9A3}" type="presParOf" srcId="{BEB91869-2773-481C-8DF7-1F424CFDAB0B}" destId="{1E717968-6F08-404A-A7F1-E80225696445}" srcOrd="0" destOrd="0" presId="urn:microsoft.com/office/officeart/2005/8/layout/hierarchy1"/>
    <dgm:cxn modelId="{9EAB70B3-E927-4DDE-87BC-BA095B3D9668}" type="presParOf" srcId="{BEB91869-2773-481C-8DF7-1F424CFDAB0B}" destId="{387D17C0-A40B-4899-B99A-131357C93F0F}" srcOrd="1" destOrd="0" presId="urn:microsoft.com/office/officeart/2005/8/layout/hierarchy1"/>
    <dgm:cxn modelId="{0585160B-8BFA-49A3-8FB4-1AEEB4B71305}" type="presParOf" srcId="{387D17C0-A40B-4899-B99A-131357C93F0F}" destId="{97AE44ED-E6B1-4E60-A7F0-98407B3F2AC4}" srcOrd="0" destOrd="0" presId="urn:microsoft.com/office/officeart/2005/8/layout/hierarchy1"/>
    <dgm:cxn modelId="{389FAB5C-22E6-41AA-9F98-1E3C217129C8}" type="presParOf" srcId="{97AE44ED-E6B1-4E60-A7F0-98407B3F2AC4}" destId="{8AACD569-F88D-4F17-BC5D-1FC0B7426CB9}" srcOrd="0" destOrd="0" presId="urn:microsoft.com/office/officeart/2005/8/layout/hierarchy1"/>
    <dgm:cxn modelId="{BF289B34-D657-4C47-9C75-5DE092E4BC5F}" type="presParOf" srcId="{97AE44ED-E6B1-4E60-A7F0-98407B3F2AC4}" destId="{0983235B-2581-49E6-AE52-3AD659D8C30A}" srcOrd="1" destOrd="0" presId="urn:microsoft.com/office/officeart/2005/8/layout/hierarchy1"/>
    <dgm:cxn modelId="{0E22F5DB-DCFE-456E-9B82-8E1BBBD0CAC2}" type="presParOf" srcId="{387D17C0-A40B-4899-B99A-131357C93F0F}" destId="{0D5E9AE7-7031-46BA-99FF-1173D3D16A2A}" srcOrd="1" destOrd="0" presId="urn:microsoft.com/office/officeart/2005/8/layout/hierarchy1"/>
    <dgm:cxn modelId="{A9C97ACC-3327-4DA3-8A10-625E3560C8C6}" type="presParOf" srcId="{0D5E9AE7-7031-46BA-99FF-1173D3D16A2A}" destId="{785D1DCB-89D3-4441-9E75-F86ACECCA862}" srcOrd="0" destOrd="0" presId="urn:microsoft.com/office/officeart/2005/8/layout/hierarchy1"/>
    <dgm:cxn modelId="{FD00C2B9-EFF0-4998-9180-A779672FFA50}" type="presParOf" srcId="{0D5E9AE7-7031-46BA-99FF-1173D3D16A2A}" destId="{771C3799-37AC-484C-9C58-675826906397}" srcOrd="1" destOrd="0" presId="urn:microsoft.com/office/officeart/2005/8/layout/hierarchy1"/>
    <dgm:cxn modelId="{07AB11E7-7DF3-4419-B972-3D9C414F473F}" type="presParOf" srcId="{771C3799-37AC-484C-9C58-675826906397}" destId="{79226F0E-81E8-4091-AFF7-5193EC4F1F79}" srcOrd="0" destOrd="0" presId="urn:microsoft.com/office/officeart/2005/8/layout/hierarchy1"/>
    <dgm:cxn modelId="{FCD7605B-6ED1-4044-838A-4EE678DEB8C9}" type="presParOf" srcId="{79226F0E-81E8-4091-AFF7-5193EC4F1F79}" destId="{78CA99DF-EF41-408A-9584-A832A340AA1B}" srcOrd="0" destOrd="0" presId="urn:microsoft.com/office/officeart/2005/8/layout/hierarchy1"/>
    <dgm:cxn modelId="{88FE1B6D-6F5B-4B9F-A33C-F02DDEF309A7}" type="presParOf" srcId="{79226F0E-81E8-4091-AFF7-5193EC4F1F79}" destId="{CCA394D6-415E-4964-91E8-7B53AD263D25}" srcOrd="1" destOrd="0" presId="urn:microsoft.com/office/officeart/2005/8/layout/hierarchy1"/>
    <dgm:cxn modelId="{8399D5A3-FC59-49AC-9EA2-95007EB5AC89}" type="presParOf" srcId="{771C3799-37AC-484C-9C58-675826906397}" destId="{709490E7-349E-4802-84A0-2EC589C2CAFE}" srcOrd="1" destOrd="0" presId="urn:microsoft.com/office/officeart/2005/8/layout/hierarchy1"/>
    <dgm:cxn modelId="{4591C672-EF01-4D0F-897D-09E8851B9A78}" type="presParOf" srcId="{0D5E9AE7-7031-46BA-99FF-1173D3D16A2A}" destId="{D4297FAC-C1F6-4F7E-A882-28DB93577896}" srcOrd="2" destOrd="0" presId="urn:microsoft.com/office/officeart/2005/8/layout/hierarchy1"/>
    <dgm:cxn modelId="{D0894B53-E35C-4FB4-B8AB-006A27570F90}" type="presParOf" srcId="{0D5E9AE7-7031-46BA-99FF-1173D3D16A2A}" destId="{E36BB5FC-2A29-4CAE-98B1-E8E20AD5D5B3}" srcOrd="3" destOrd="0" presId="urn:microsoft.com/office/officeart/2005/8/layout/hierarchy1"/>
    <dgm:cxn modelId="{1E92ECE5-2D20-46ED-9320-F7ED39382D8A}" type="presParOf" srcId="{E36BB5FC-2A29-4CAE-98B1-E8E20AD5D5B3}" destId="{86466541-8592-4D39-8064-C0156507A324}" srcOrd="0" destOrd="0" presId="urn:microsoft.com/office/officeart/2005/8/layout/hierarchy1"/>
    <dgm:cxn modelId="{81320722-EF99-41B6-BC36-E5A1451120BA}" type="presParOf" srcId="{86466541-8592-4D39-8064-C0156507A324}" destId="{F0047204-BBCB-4EEB-AE43-E76E809EBB42}" srcOrd="0" destOrd="0" presId="urn:microsoft.com/office/officeart/2005/8/layout/hierarchy1"/>
    <dgm:cxn modelId="{3B0DC83C-DF34-48FB-B8D9-4A78BA0C4F96}" type="presParOf" srcId="{86466541-8592-4D39-8064-C0156507A324}" destId="{A2B0E3B9-34C0-44E4-B026-6D0AFD3ABF47}" srcOrd="1" destOrd="0" presId="urn:microsoft.com/office/officeart/2005/8/layout/hierarchy1"/>
    <dgm:cxn modelId="{DF1C12D9-DC33-48D8-AB7C-B4A22231F5D9}" type="presParOf" srcId="{E36BB5FC-2A29-4CAE-98B1-E8E20AD5D5B3}" destId="{5F995945-A08C-4BF4-AD84-456CE83270E3}" srcOrd="1" destOrd="0" presId="urn:microsoft.com/office/officeart/2005/8/layout/hierarchy1"/>
    <dgm:cxn modelId="{6F013B52-483F-4861-B925-2DB7985D844B}" type="presParOf" srcId="{BEB91869-2773-481C-8DF7-1F424CFDAB0B}" destId="{0CA9A6C8-15AA-46FD-875F-464894E2CE02}" srcOrd="2" destOrd="0" presId="urn:microsoft.com/office/officeart/2005/8/layout/hierarchy1"/>
    <dgm:cxn modelId="{605834A2-BF1C-4792-87BC-230E1E24E1C1}" type="presParOf" srcId="{BEB91869-2773-481C-8DF7-1F424CFDAB0B}" destId="{4E1F74A3-4FFF-4145-8A1D-E765BA18DFEC}" srcOrd="3" destOrd="0" presId="urn:microsoft.com/office/officeart/2005/8/layout/hierarchy1"/>
    <dgm:cxn modelId="{7FF64F96-3019-4E7E-9802-B1041E95F5A0}" type="presParOf" srcId="{4E1F74A3-4FFF-4145-8A1D-E765BA18DFEC}" destId="{C670D600-DC35-46C2-9A7B-0F0AC8017600}" srcOrd="0" destOrd="0" presId="urn:microsoft.com/office/officeart/2005/8/layout/hierarchy1"/>
    <dgm:cxn modelId="{E32EF206-C968-4849-B67A-551A94998841}" type="presParOf" srcId="{C670D600-DC35-46C2-9A7B-0F0AC8017600}" destId="{5C68A6B6-A5F0-4055-B5BC-0F00CF1EA6BA}" srcOrd="0" destOrd="0" presId="urn:microsoft.com/office/officeart/2005/8/layout/hierarchy1"/>
    <dgm:cxn modelId="{76DD5096-6185-4F70-BA49-8477D0002827}" type="presParOf" srcId="{C670D600-DC35-46C2-9A7B-0F0AC8017600}" destId="{FB189FBF-E6DB-4972-BCB7-8A24A9DA14E2}" srcOrd="1" destOrd="0" presId="urn:microsoft.com/office/officeart/2005/8/layout/hierarchy1"/>
    <dgm:cxn modelId="{093838F7-D343-4B7F-A0C2-B7ACDD88489D}" type="presParOf" srcId="{4E1F74A3-4FFF-4145-8A1D-E765BA18DFEC}" destId="{058F31C7-8020-47E8-B173-3FAFDBC153CF}" srcOrd="1" destOrd="0" presId="urn:microsoft.com/office/officeart/2005/8/layout/hierarchy1"/>
    <dgm:cxn modelId="{F7366586-DFC1-4642-942A-8DFD28A51726}" type="presParOf" srcId="{058F31C7-8020-47E8-B173-3FAFDBC153CF}" destId="{7326C404-6DD5-42FB-8E0F-2F18D4310B31}" srcOrd="0" destOrd="0" presId="urn:microsoft.com/office/officeart/2005/8/layout/hierarchy1"/>
    <dgm:cxn modelId="{F611DFAD-F9BC-43AA-9BE6-D065E3B50747}" type="presParOf" srcId="{058F31C7-8020-47E8-B173-3FAFDBC153CF}" destId="{2EC73804-9B3C-402E-B2CB-3DAF5CEE510C}" srcOrd="1" destOrd="0" presId="urn:microsoft.com/office/officeart/2005/8/layout/hierarchy1"/>
    <dgm:cxn modelId="{4B6D7F53-052F-4A71-A382-02FBA2787359}" type="presParOf" srcId="{2EC73804-9B3C-402E-B2CB-3DAF5CEE510C}" destId="{F8CDB8A8-6D1B-4F47-A462-462E2C61B7AA}" srcOrd="0" destOrd="0" presId="urn:microsoft.com/office/officeart/2005/8/layout/hierarchy1"/>
    <dgm:cxn modelId="{8954BF65-AD5D-4338-9EF7-8820A9C0D96A}" type="presParOf" srcId="{F8CDB8A8-6D1B-4F47-A462-462E2C61B7AA}" destId="{BFAB903A-F844-4E6E-9253-5C0B2436CA51}" srcOrd="0" destOrd="0" presId="urn:microsoft.com/office/officeart/2005/8/layout/hierarchy1"/>
    <dgm:cxn modelId="{FC097A74-007F-4443-A11D-A671728F0F15}" type="presParOf" srcId="{F8CDB8A8-6D1B-4F47-A462-462E2C61B7AA}" destId="{B37BE404-E3EE-4902-96F4-EB643600D22D}" srcOrd="1" destOrd="0" presId="urn:microsoft.com/office/officeart/2005/8/layout/hierarchy1"/>
    <dgm:cxn modelId="{71750CA9-B89B-472F-9B8B-87DBD9772CE5}" type="presParOf" srcId="{2EC73804-9B3C-402E-B2CB-3DAF5CEE510C}" destId="{388287E8-DA13-464B-801D-FA2369DD498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67DBB-C9BC-4C25-ACC5-DCFAFDC7CF20}">
      <dsp:nvSpPr>
        <dsp:cNvPr id="0" name=""/>
        <dsp:cNvSpPr/>
      </dsp:nvSpPr>
      <dsp:spPr>
        <a:xfrm rot="10800000">
          <a:off x="907348" y="2390"/>
          <a:ext cx="2685669" cy="92353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53" tIns="95250" rIns="177800" bIns="95250" numCol="1" spcCol="1270" anchor="ctr" anchorCtr="0">
          <a:noAutofit/>
        </a:bodyPr>
        <a:lstStyle/>
        <a:p>
          <a:pPr lvl="0" algn="ctr" defTabSz="1111250">
            <a:lnSpc>
              <a:spcPct val="90000"/>
            </a:lnSpc>
            <a:spcBef>
              <a:spcPct val="0"/>
            </a:spcBef>
            <a:spcAft>
              <a:spcPct val="35000"/>
            </a:spcAft>
          </a:pPr>
          <a:r>
            <a:rPr lang="es-ES" sz="2500" kern="1200" dirty="0" smtClean="0"/>
            <a:t>HELICONIAS</a:t>
          </a:r>
          <a:endParaRPr lang="es-ES" sz="2500" kern="1200" dirty="0"/>
        </a:p>
      </dsp:txBody>
      <dsp:txXfrm rot="10800000">
        <a:off x="1138231" y="2390"/>
        <a:ext cx="2454786" cy="923533"/>
      </dsp:txXfrm>
    </dsp:sp>
    <dsp:sp modelId="{1A65F095-7724-4872-A4D1-B7D7A58BEC32}">
      <dsp:nvSpPr>
        <dsp:cNvPr id="0" name=""/>
        <dsp:cNvSpPr/>
      </dsp:nvSpPr>
      <dsp:spPr>
        <a:xfrm>
          <a:off x="445582" y="2390"/>
          <a:ext cx="923533" cy="9235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E1125D-F98F-4587-96E3-B02F9052CCBE}">
      <dsp:nvSpPr>
        <dsp:cNvPr id="0" name=""/>
        <dsp:cNvSpPr/>
      </dsp:nvSpPr>
      <dsp:spPr>
        <a:xfrm rot="10800000">
          <a:off x="907348" y="1201606"/>
          <a:ext cx="2685669" cy="92353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53" tIns="95250" rIns="177800" bIns="95250" numCol="1" spcCol="1270" anchor="ctr" anchorCtr="0">
          <a:noAutofit/>
        </a:bodyPr>
        <a:lstStyle/>
        <a:p>
          <a:pPr lvl="0" algn="ctr" defTabSz="1111250">
            <a:lnSpc>
              <a:spcPct val="90000"/>
            </a:lnSpc>
            <a:spcBef>
              <a:spcPct val="0"/>
            </a:spcBef>
            <a:spcAft>
              <a:spcPct val="35000"/>
            </a:spcAft>
          </a:pPr>
          <a:r>
            <a:rPr lang="es-ES" sz="2500" kern="1200" dirty="0" smtClean="0"/>
            <a:t>GINGER</a:t>
          </a:r>
          <a:endParaRPr lang="es-ES" sz="2500" kern="1200" dirty="0"/>
        </a:p>
      </dsp:txBody>
      <dsp:txXfrm rot="10800000">
        <a:off x="1138231" y="1201606"/>
        <a:ext cx="2454786" cy="923533"/>
      </dsp:txXfrm>
    </dsp:sp>
    <dsp:sp modelId="{F37370E8-666F-4D51-AE89-D010F3AA629B}">
      <dsp:nvSpPr>
        <dsp:cNvPr id="0" name=""/>
        <dsp:cNvSpPr/>
      </dsp:nvSpPr>
      <dsp:spPr>
        <a:xfrm>
          <a:off x="445582" y="1201606"/>
          <a:ext cx="923533" cy="923533"/>
        </a:xfrm>
        <a:prstGeom prst="ellipse">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FDCF18-3D16-4670-A539-012686E6369E}">
      <dsp:nvSpPr>
        <dsp:cNvPr id="0" name=""/>
        <dsp:cNvSpPr/>
      </dsp:nvSpPr>
      <dsp:spPr>
        <a:xfrm rot="10800000">
          <a:off x="907348" y="2400822"/>
          <a:ext cx="2685669" cy="92353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53" tIns="95250" rIns="177800" bIns="95250" numCol="1" spcCol="1270" anchor="ctr" anchorCtr="0">
          <a:noAutofit/>
        </a:bodyPr>
        <a:lstStyle/>
        <a:p>
          <a:pPr lvl="0" algn="ctr" defTabSz="1111250">
            <a:lnSpc>
              <a:spcPct val="90000"/>
            </a:lnSpc>
            <a:spcBef>
              <a:spcPct val="0"/>
            </a:spcBef>
            <a:spcAft>
              <a:spcPct val="35000"/>
            </a:spcAft>
          </a:pPr>
          <a:r>
            <a:rPr lang="es-ES" sz="2500" kern="1200" dirty="0" smtClean="0"/>
            <a:t>PALMA DE COCO</a:t>
          </a:r>
          <a:endParaRPr lang="es-ES" sz="2500" kern="1200" dirty="0"/>
        </a:p>
      </dsp:txBody>
      <dsp:txXfrm rot="10800000">
        <a:off x="1138231" y="2400822"/>
        <a:ext cx="2454786" cy="923533"/>
      </dsp:txXfrm>
    </dsp:sp>
    <dsp:sp modelId="{EAE2D279-98A0-4E06-9331-FADE82268951}">
      <dsp:nvSpPr>
        <dsp:cNvPr id="0" name=""/>
        <dsp:cNvSpPr/>
      </dsp:nvSpPr>
      <dsp:spPr>
        <a:xfrm>
          <a:off x="445582" y="2400822"/>
          <a:ext cx="923533" cy="92353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F6FCEA-8280-4161-93BB-B25729FCA50C}">
      <dsp:nvSpPr>
        <dsp:cNvPr id="0" name=""/>
        <dsp:cNvSpPr/>
      </dsp:nvSpPr>
      <dsp:spPr>
        <a:xfrm rot="10800000">
          <a:off x="907348" y="3600038"/>
          <a:ext cx="2685669" cy="92353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53" tIns="95250" rIns="177800" bIns="95250" numCol="1" spcCol="1270" anchor="ctr" anchorCtr="0">
          <a:noAutofit/>
        </a:bodyPr>
        <a:lstStyle/>
        <a:p>
          <a:pPr lvl="0" algn="ctr" defTabSz="1111250">
            <a:lnSpc>
              <a:spcPct val="90000"/>
            </a:lnSpc>
            <a:spcBef>
              <a:spcPct val="0"/>
            </a:spcBef>
            <a:spcAft>
              <a:spcPct val="35000"/>
            </a:spcAft>
          </a:pPr>
          <a:r>
            <a:rPr lang="es-ES" sz="2500" kern="1200" dirty="0" smtClean="0"/>
            <a:t>HELECHOS</a:t>
          </a:r>
          <a:endParaRPr lang="es-ES" sz="2500" kern="1200" dirty="0"/>
        </a:p>
      </dsp:txBody>
      <dsp:txXfrm rot="10800000">
        <a:off x="1138231" y="3600038"/>
        <a:ext cx="2454786" cy="923533"/>
      </dsp:txXfrm>
    </dsp:sp>
    <dsp:sp modelId="{A420D86D-D023-405F-8D57-65C6267B60BE}">
      <dsp:nvSpPr>
        <dsp:cNvPr id="0" name=""/>
        <dsp:cNvSpPr/>
      </dsp:nvSpPr>
      <dsp:spPr>
        <a:xfrm>
          <a:off x="445582" y="3600038"/>
          <a:ext cx="923533" cy="92353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03725-5A02-4E84-82E2-0A654698A00B}">
      <dsp:nvSpPr>
        <dsp:cNvPr id="0" name=""/>
        <dsp:cNvSpPr/>
      </dsp:nvSpPr>
      <dsp:spPr>
        <a:xfrm rot="10800000">
          <a:off x="907348" y="2390"/>
          <a:ext cx="2685669" cy="92353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53" tIns="87630" rIns="163576" bIns="87630" numCol="1" spcCol="1270" anchor="ctr" anchorCtr="0">
          <a:noAutofit/>
        </a:bodyPr>
        <a:lstStyle/>
        <a:p>
          <a:pPr lvl="0" algn="ctr" defTabSz="1022350">
            <a:lnSpc>
              <a:spcPct val="90000"/>
            </a:lnSpc>
            <a:spcBef>
              <a:spcPct val="0"/>
            </a:spcBef>
            <a:spcAft>
              <a:spcPct val="35000"/>
            </a:spcAft>
          </a:pPr>
          <a:r>
            <a:rPr lang="es-ES" sz="2300" kern="1200" dirty="0" smtClean="0"/>
            <a:t>CROTO</a:t>
          </a:r>
          <a:endParaRPr lang="es-ES" sz="2300" kern="1200" dirty="0"/>
        </a:p>
      </dsp:txBody>
      <dsp:txXfrm rot="10800000">
        <a:off x="1138231" y="2390"/>
        <a:ext cx="2454786" cy="923533"/>
      </dsp:txXfrm>
    </dsp:sp>
    <dsp:sp modelId="{E4FB9B0C-58D9-424A-9FB7-4A259344F3D0}">
      <dsp:nvSpPr>
        <dsp:cNvPr id="0" name=""/>
        <dsp:cNvSpPr/>
      </dsp:nvSpPr>
      <dsp:spPr>
        <a:xfrm>
          <a:off x="445582" y="2390"/>
          <a:ext cx="923533" cy="9235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C7A2EA-1B2E-49F3-B96F-42F2088510AC}">
      <dsp:nvSpPr>
        <dsp:cNvPr id="0" name=""/>
        <dsp:cNvSpPr/>
      </dsp:nvSpPr>
      <dsp:spPr>
        <a:xfrm rot="10800000">
          <a:off x="907348" y="1201606"/>
          <a:ext cx="2685669" cy="92353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53" tIns="87630" rIns="163576" bIns="87630" numCol="1" spcCol="1270" anchor="ctr" anchorCtr="0">
          <a:noAutofit/>
        </a:bodyPr>
        <a:lstStyle/>
        <a:p>
          <a:pPr lvl="0" algn="ctr" defTabSz="1022350">
            <a:lnSpc>
              <a:spcPct val="90000"/>
            </a:lnSpc>
            <a:spcBef>
              <a:spcPct val="0"/>
            </a:spcBef>
            <a:spcAft>
              <a:spcPct val="35000"/>
            </a:spcAft>
          </a:pPr>
          <a:r>
            <a:rPr lang="es-ES" sz="2300" kern="1200" dirty="0" smtClean="0"/>
            <a:t>PLATANILLOS</a:t>
          </a:r>
          <a:endParaRPr lang="es-ES" sz="2300" kern="1200" dirty="0"/>
        </a:p>
      </dsp:txBody>
      <dsp:txXfrm rot="10800000">
        <a:off x="1138231" y="1201606"/>
        <a:ext cx="2454786" cy="923533"/>
      </dsp:txXfrm>
    </dsp:sp>
    <dsp:sp modelId="{A71F4B5A-129F-45AC-BA52-A443BC3C07B2}">
      <dsp:nvSpPr>
        <dsp:cNvPr id="0" name=""/>
        <dsp:cNvSpPr/>
      </dsp:nvSpPr>
      <dsp:spPr>
        <a:xfrm>
          <a:off x="445582" y="1201606"/>
          <a:ext cx="923533" cy="92353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C9C093-CDE5-4816-9687-AF54CCD4655C}">
      <dsp:nvSpPr>
        <dsp:cNvPr id="0" name=""/>
        <dsp:cNvSpPr/>
      </dsp:nvSpPr>
      <dsp:spPr>
        <a:xfrm rot="10800000">
          <a:off x="907348" y="2400822"/>
          <a:ext cx="2685669" cy="92353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53" tIns="87630" rIns="163576" bIns="87630" numCol="1" spcCol="1270" anchor="ctr" anchorCtr="0">
          <a:noAutofit/>
        </a:bodyPr>
        <a:lstStyle/>
        <a:p>
          <a:pPr lvl="0" algn="ctr" defTabSz="1022350">
            <a:lnSpc>
              <a:spcPct val="90000"/>
            </a:lnSpc>
            <a:spcBef>
              <a:spcPct val="0"/>
            </a:spcBef>
            <a:spcAft>
              <a:spcPct val="35000"/>
            </a:spcAft>
          </a:pPr>
          <a:r>
            <a:rPr lang="es-ES" sz="2300" kern="1200" dirty="0" smtClean="0"/>
            <a:t>COLEOS</a:t>
          </a:r>
          <a:endParaRPr lang="es-ES" sz="2300" kern="1200" dirty="0"/>
        </a:p>
      </dsp:txBody>
      <dsp:txXfrm rot="10800000">
        <a:off x="1138231" y="2400822"/>
        <a:ext cx="2454786" cy="923533"/>
      </dsp:txXfrm>
    </dsp:sp>
    <dsp:sp modelId="{8213F642-AFEC-48A6-93B1-4CABF45E284D}">
      <dsp:nvSpPr>
        <dsp:cNvPr id="0" name=""/>
        <dsp:cNvSpPr/>
      </dsp:nvSpPr>
      <dsp:spPr>
        <a:xfrm>
          <a:off x="445582" y="2400822"/>
          <a:ext cx="923533" cy="92353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4000" b="-24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DAB657-0C6E-463A-9447-56E12F4A69FE}">
      <dsp:nvSpPr>
        <dsp:cNvPr id="0" name=""/>
        <dsp:cNvSpPr/>
      </dsp:nvSpPr>
      <dsp:spPr>
        <a:xfrm rot="10800000">
          <a:off x="907348" y="3600038"/>
          <a:ext cx="2685669" cy="923533"/>
        </a:xfrm>
        <a:prstGeom prst="homePlat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53" tIns="87630" rIns="163576" bIns="87630" numCol="1" spcCol="1270" anchor="ctr" anchorCtr="0">
          <a:noAutofit/>
        </a:bodyPr>
        <a:lstStyle/>
        <a:p>
          <a:pPr lvl="0" algn="ctr" defTabSz="1022350">
            <a:lnSpc>
              <a:spcPct val="90000"/>
            </a:lnSpc>
            <a:spcBef>
              <a:spcPct val="0"/>
            </a:spcBef>
            <a:spcAft>
              <a:spcPct val="35000"/>
            </a:spcAft>
          </a:pPr>
          <a:r>
            <a:rPr lang="es-ES" sz="2300" kern="1200" dirty="0" smtClean="0"/>
            <a:t>CAMARON AMARILLO</a:t>
          </a:r>
          <a:endParaRPr lang="es-ES" sz="2300" kern="1200" dirty="0"/>
        </a:p>
      </dsp:txBody>
      <dsp:txXfrm rot="10800000">
        <a:off x="1138231" y="3600038"/>
        <a:ext cx="2454786" cy="923533"/>
      </dsp:txXfrm>
    </dsp:sp>
    <dsp:sp modelId="{D1ECD7B4-DA73-41A7-BFF5-29D7D4EC6246}">
      <dsp:nvSpPr>
        <dsp:cNvPr id="0" name=""/>
        <dsp:cNvSpPr/>
      </dsp:nvSpPr>
      <dsp:spPr>
        <a:xfrm>
          <a:off x="445582" y="3600038"/>
          <a:ext cx="923533" cy="92353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6C404-6DD5-42FB-8E0F-2F18D4310B31}">
      <dsp:nvSpPr>
        <dsp:cNvPr id="0" name=""/>
        <dsp:cNvSpPr/>
      </dsp:nvSpPr>
      <dsp:spPr>
        <a:xfrm>
          <a:off x="6104881" y="2724914"/>
          <a:ext cx="91440" cy="507496"/>
        </a:xfrm>
        <a:custGeom>
          <a:avLst/>
          <a:gdLst/>
          <a:ahLst/>
          <a:cxnLst/>
          <a:rect l="0" t="0" r="0" b="0"/>
          <a:pathLst>
            <a:path>
              <a:moveTo>
                <a:pt x="45720" y="0"/>
              </a:moveTo>
              <a:lnTo>
                <a:pt x="45720" y="5074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A9A6C8-15AA-46FD-875F-464894E2CE02}">
      <dsp:nvSpPr>
        <dsp:cNvPr id="0" name=""/>
        <dsp:cNvSpPr/>
      </dsp:nvSpPr>
      <dsp:spPr>
        <a:xfrm>
          <a:off x="4551043" y="1109360"/>
          <a:ext cx="1599558" cy="507496"/>
        </a:xfrm>
        <a:custGeom>
          <a:avLst/>
          <a:gdLst/>
          <a:ahLst/>
          <a:cxnLst/>
          <a:rect l="0" t="0" r="0" b="0"/>
          <a:pathLst>
            <a:path>
              <a:moveTo>
                <a:pt x="0" y="0"/>
              </a:moveTo>
              <a:lnTo>
                <a:pt x="0" y="345843"/>
              </a:lnTo>
              <a:lnTo>
                <a:pt x="1599558" y="345843"/>
              </a:lnTo>
              <a:lnTo>
                <a:pt x="1599558" y="507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297FAC-C1F6-4F7E-A882-28DB93577896}">
      <dsp:nvSpPr>
        <dsp:cNvPr id="0" name=""/>
        <dsp:cNvSpPr/>
      </dsp:nvSpPr>
      <dsp:spPr>
        <a:xfrm>
          <a:off x="2951484" y="2724914"/>
          <a:ext cx="1066372" cy="507496"/>
        </a:xfrm>
        <a:custGeom>
          <a:avLst/>
          <a:gdLst/>
          <a:ahLst/>
          <a:cxnLst/>
          <a:rect l="0" t="0" r="0" b="0"/>
          <a:pathLst>
            <a:path>
              <a:moveTo>
                <a:pt x="0" y="0"/>
              </a:moveTo>
              <a:lnTo>
                <a:pt x="0" y="345843"/>
              </a:lnTo>
              <a:lnTo>
                <a:pt x="1066372" y="345843"/>
              </a:lnTo>
              <a:lnTo>
                <a:pt x="1066372" y="5074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5D1DCB-89D3-4441-9E75-F86ACECCA862}">
      <dsp:nvSpPr>
        <dsp:cNvPr id="0" name=""/>
        <dsp:cNvSpPr/>
      </dsp:nvSpPr>
      <dsp:spPr>
        <a:xfrm>
          <a:off x="1885112" y="2724914"/>
          <a:ext cx="1066372" cy="507496"/>
        </a:xfrm>
        <a:custGeom>
          <a:avLst/>
          <a:gdLst/>
          <a:ahLst/>
          <a:cxnLst/>
          <a:rect l="0" t="0" r="0" b="0"/>
          <a:pathLst>
            <a:path>
              <a:moveTo>
                <a:pt x="1066372" y="0"/>
              </a:moveTo>
              <a:lnTo>
                <a:pt x="1066372" y="345843"/>
              </a:lnTo>
              <a:lnTo>
                <a:pt x="0" y="345843"/>
              </a:lnTo>
              <a:lnTo>
                <a:pt x="0" y="5074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717968-6F08-404A-A7F1-E80225696445}">
      <dsp:nvSpPr>
        <dsp:cNvPr id="0" name=""/>
        <dsp:cNvSpPr/>
      </dsp:nvSpPr>
      <dsp:spPr>
        <a:xfrm>
          <a:off x="2951484" y="1109360"/>
          <a:ext cx="1599558" cy="507496"/>
        </a:xfrm>
        <a:custGeom>
          <a:avLst/>
          <a:gdLst/>
          <a:ahLst/>
          <a:cxnLst/>
          <a:rect l="0" t="0" r="0" b="0"/>
          <a:pathLst>
            <a:path>
              <a:moveTo>
                <a:pt x="1599558" y="0"/>
              </a:moveTo>
              <a:lnTo>
                <a:pt x="1599558" y="345843"/>
              </a:lnTo>
              <a:lnTo>
                <a:pt x="0" y="345843"/>
              </a:lnTo>
              <a:lnTo>
                <a:pt x="0" y="507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68196-E997-4912-BB54-6E94115F2C0B}">
      <dsp:nvSpPr>
        <dsp:cNvPr id="0" name=""/>
        <dsp:cNvSpPr/>
      </dsp:nvSpPr>
      <dsp:spPr>
        <a:xfrm>
          <a:off x="3678556" y="1303"/>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A61D85-F9C8-4E02-957A-FC5B02ECF336}">
      <dsp:nvSpPr>
        <dsp:cNvPr id="0" name=""/>
        <dsp:cNvSpPr/>
      </dsp:nvSpPr>
      <dsp:spPr>
        <a:xfrm>
          <a:off x="3872442" y="185494"/>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es-ES" sz="3900" kern="1200"/>
        </a:p>
      </dsp:txBody>
      <dsp:txXfrm>
        <a:off x="3904896" y="217948"/>
        <a:ext cx="1680064" cy="1043149"/>
      </dsp:txXfrm>
    </dsp:sp>
    <dsp:sp modelId="{8AACD569-F88D-4F17-BC5D-1FC0B7426CB9}">
      <dsp:nvSpPr>
        <dsp:cNvPr id="0" name=""/>
        <dsp:cNvSpPr/>
      </dsp:nvSpPr>
      <dsp:spPr>
        <a:xfrm>
          <a:off x="2078998" y="1616856"/>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3235B-2581-49E6-AE52-3AD659D8C30A}">
      <dsp:nvSpPr>
        <dsp:cNvPr id="0" name=""/>
        <dsp:cNvSpPr/>
      </dsp:nvSpPr>
      <dsp:spPr>
        <a:xfrm>
          <a:off x="2272884" y="1801048"/>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es-ES" sz="3900" kern="1200"/>
        </a:p>
      </dsp:txBody>
      <dsp:txXfrm>
        <a:off x="2305338" y="1833502"/>
        <a:ext cx="1680064" cy="1043149"/>
      </dsp:txXfrm>
    </dsp:sp>
    <dsp:sp modelId="{78CA99DF-EF41-408A-9584-A832A340AA1B}">
      <dsp:nvSpPr>
        <dsp:cNvPr id="0" name=""/>
        <dsp:cNvSpPr/>
      </dsp:nvSpPr>
      <dsp:spPr>
        <a:xfrm>
          <a:off x="1012626" y="3232410"/>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394D6-415E-4964-91E8-7B53AD263D25}">
      <dsp:nvSpPr>
        <dsp:cNvPr id="0" name=""/>
        <dsp:cNvSpPr/>
      </dsp:nvSpPr>
      <dsp:spPr>
        <a:xfrm>
          <a:off x="1206512" y="3416602"/>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es-ES" sz="3900" kern="1200"/>
        </a:p>
      </dsp:txBody>
      <dsp:txXfrm>
        <a:off x="1238966" y="3449056"/>
        <a:ext cx="1680064" cy="1043149"/>
      </dsp:txXfrm>
    </dsp:sp>
    <dsp:sp modelId="{F0047204-BBCB-4EEB-AE43-E76E809EBB42}">
      <dsp:nvSpPr>
        <dsp:cNvPr id="0" name=""/>
        <dsp:cNvSpPr/>
      </dsp:nvSpPr>
      <dsp:spPr>
        <a:xfrm>
          <a:off x="3145370" y="3232410"/>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B0E3B9-34C0-44E4-B026-6D0AFD3ABF47}">
      <dsp:nvSpPr>
        <dsp:cNvPr id="0" name=""/>
        <dsp:cNvSpPr/>
      </dsp:nvSpPr>
      <dsp:spPr>
        <a:xfrm>
          <a:off x="3339256" y="3416602"/>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es-ES" sz="3900" kern="1200"/>
        </a:p>
      </dsp:txBody>
      <dsp:txXfrm>
        <a:off x="3371710" y="3449056"/>
        <a:ext cx="1680064" cy="1043149"/>
      </dsp:txXfrm>
    </dsp:sp>
    <dsp:sp modelId="{5C68A6B6-A5F0-4055-B5BC-0F00CF1EA6BA}">
      <dsp:nvSpPr>
        <dsp:cNvPr id="0" name=""/>
        <dsp:cNvSpPr/>
      </dsp:nvSpPr>
      <dsp:spPr>
        <a:xfrm>
          <a:off x="5278115" y="1616856"/>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189FBF-E6DB-4972-BCB7-8A24A9DA14E2}">
      <dsp:nvSpPr>
        <dsp:cNvPr id="0" name=""/>
        <dsp:cNvSpPr/>
      </dsp:nvSpPr>
      <dsp:spPr>
        <a:xfrm>
          <a:off x="5472000" y="1801048"/>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es-ES" sz="3900" kern="1200"/>
        </a:p>
      </dsp:txBody>
      <dsp:txXfrm>
        <a:off x="5504454" y="1833502"/>
        <a:ext cx="1680064" cy="1043149"/>
      </dsp:txXfrm>
    </dsp:sp>
    <dsp:sp modelId="{BFAB903A-F844-4E6E-9253-5C0B2436CA51}">
      <dsp:nvSpPr>
        <dsp:cNvPr id="0" name=""/>
        <dsp:cNvSpPr/>
      </dsp:nvSpPr>
      <dsp:spPr>
        <a:xfrm>
          <a:off x="5278115" y="3232410"/>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BE404-E3EE-4902-96F4-EB643600D22D}">
      <dsp:nvSpPr>
        <dsp:cNvPr id="0" name=""/>
        <dsp:cNvSpPr/>
      </dsp:nvSpPr>
      <dsp:spPr>
        <a:xfrm>
          <a:off x="5472000" y="3416602"/>
          <a:ext cx="1744972" cy="11080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es-ES" sz="3900" kern="1200"/>
        </a:p>
      </dsp:txBody>
      <dsp:txXfrm>
        <a:off x="5504454" y="3449056"/>
        <a:ext cx="1680064" cy="104314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F2DFD5E-1DA3-48D6-8869-9CA57F9EE187}" type="datetimeFigureOut">
              <a:rPr lang="es-ES" smtClean="0"/>
              <a:t>08/11/2012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63282A-1D3D-4A60-891A-81545F38BA37}" type="slidenum">
              <a:rPr lang="es-ES" smtClean="0"/>
              <a:t>‹Nº›</a:t>
            </a:fld>
            <a:endParaRPr lang="es-ES"/>
          </a:p>
        </p:txBody>
      </p:sp>
    </p:spTree>
    <p:extLst>
      <p:ext uri="{BB962C8B-B14F-4D97-AF65-F5344CB8AC3E}">
        <p14:creationId xmlns:p14="http://schemas.microsoft.com/office/powerpoint/2010/main" val="89677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F2DFD5E-1DA3-48D6-8869-9CA57F9EE187}" type="datetimeFigureOut">
              <a:rPr lang="es-ES" smtClean="0"/>
              <a:t>08/11/2012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63282A-1D3D-4A60-891A-81545F38BA37}" type="slidenum">
              <a:rPr lang="es-ES" smtClean="0"/>
              <a:t>‹Nº›</a:t>
            </a:fld>
            <a:endParaRPr lang="es-ES"/>
          </a:p>
        </p:txBody>
      </p:sp>
    </p:spTree>
    <p:extLst>
      <p:ext uri="{BB962C8B-B14F-4D97-AF65-F5344CB8AC3E}">
        <p14:creationId xmlns:p14="http://schemas.microsoft.com/office/powerpoint/2010/main" val="86122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F2DFD5E-1DA3-48D6-8869-9CA57F9EE187}" type="datetimeFigureOut">
              <a:rPr lang="es-ES" smtClean="0"/>
              <a:t>08/11/2012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63282A-1D3D-4A60-891A-81545F38BA37}" type="slidenum">
              <a:rPr lang="es-ES" smtClean="0"/>
              <a:t>‹Nº›</a:t>
            </a:fld>
            <a:endParaRPr lang="es-ES"/>
          </a:p>
        </p:txBody>
      </p:sp>
    </p:spTree>
    <p:extLst>
      <p:ext uri="{BB962C8B-B14F-4D97-AF65-F5344CB8AC3E}">
        <p14:creationId xmlns:p14="http://schemas.microsoft.com/office/powerpoint/2010/main" val="2055191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ámica con título">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es-ES" sz="2000" i="0">
                <a:solidFill>
                  <a:schemeClr val="tx2"/>
                </a:solidFill>
                <a:latin typeface="+mn-lt"/>
                <a:ea typeface="+mn-ea"/>
                <a:cs typeface="+mn-cs"/>
              </a:defRPr>
            </a:lvl1pPr>
            <a:extLst/>
          </a:lstStyle>
          <a:p>
            <a:pPr marL="0" marR="0" indent="0" algn="ctr" eaLnBrk="1" latinLnBrk="0" hangingPunct="1"/>
            <a:r>
              <a:rPr lang="es-ES" smtClean="0"/>
              <a:t>Haga clic en el icono para agregar una imagen</a:t>
            </a:r>
            <a:endParaRPr/>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eaLnBrk="1" latinLnBrk="0" hangingPunct="1">
              <a:buFontTx/>
              <a:buNone/>
              <a:defRPr kumimoji="0" lang="es-ES" sz="2000" i="0"/>
            </a:lvl1pPr>
            <a:extLst/>
          </a:lstStyle>
          <a:p>
            <a:pPr lvl="0"/>
            <a:r>
              <a:rPr kumimoji="0" lang="es-ES"/>
              <a:t>Haga clic para agregar el título</a:t>
            </a:r>
          </a:p>
        </p:txBody>
      </p:sp>
      <p:sp>
        <p:nvSpPr>
          <p:cNvPr id="8" name="Rectangle 7"/>
          <p:cNvSpPr>
            <a:spLocks noGrp="1"/>
          </p:cNvSpPr>
          <p:nvPr>
            <p:ph type="dt" sz="half" idx="32"/>
          </p:nvPr>
        </p:nvSpPr>
        <p:spPr/>
        <p:txBody>
          <a:bodyPr/>
          <a:lstStyle>
            <a:extLst/>
          </a:lstStyle>
          <a:p>
            <a:pPr algn="r"/>
            <a:fld id="{24675BD9-9DB7-41DF-813C-7B9E9252FA1E}" type="datetime1">
              <a:rPr kumimoji="0" lang="es-ES" smtClean="0">
                <a:solidFill>
                  <a:schemeClr val="bg1"/>
                </a:solidFill>
              </a:rPr>
              <a:t>08/11/2012</a:t>
            </a:fld>
            <a:endParaRPr kumimoji="0" lang="es-ES"/>
          </a:p>
        </p:txBody>
      </p:sp>
      <p:sp>
        <p:nvSpPr>
          <p:cNvPr id="9" name="Rectangle 8"/>
          <p:cNvSpPr>
            <a:spLocks noGrp="1"/>
          </p:cNvSpPr>
          <p:nvPr>
            <p:ph type="sldNum" sz="quarter" idx="33"/>
          </p:nvPr>
        </p:nvSpPr>
        <p:spPr/>
        <p:txBody>
          <a:bodyPr/>
          <a:lstStyle>
            <a:extLst/>
          </a:lstStyle>
          <a:p>
            <a:fld id="{8A4431D5-1B33-458B-8AFD-CECCB0FA18CB}" type="slidenum">
              <a:rPr kumimoji="0" lang="es-ES">
                <a:solidFill>
                  <a:srgbClr val="FFFFFF"/>
                </a:solidFill>
              </a:rPr>
              <a:pPr/>
              <a:t>‹Nº›</a:t>
            </a:fld>
            <a:endParaRPr kumimoji="0" lang="es-ES"/>
          </a:p>
        </p:txBody>
      </p:sp>
      <p:sp>
        <p:nvSpPr>
          <p:cNvPr id="10" name="Rectangle 9"/>
          <p:cNvSpPr>
            <a:spLocks noGrp="1"/>
          </p:cNvSpPr>
          <p:nvPr>
            <p:ph type="ftr" sz="quarter" idx="34"/>
          </p:nvPr>
        </p:nvSpPr>
        <p:spPr/>
        <p:txBody>
          <a:bodyPr/>
          <a:lstStyle>
            <a:extLst/>
          </a:lstStyle>
          <a:p>
            <a:r>
              <a:rPr kumimoji="0" lang="es-ES" smtClean="0"/>
              <a:t>HERBARIO VIRTUAL "CLASES DE PLANTAS"</a:t>
            </a:r>
            <a:endParaRPr kumimoji="0" lang="es-ES"/>
          </a:p>
        </p:txBody>
      </p:sp>
    </p:spTree>
    <p:extLst>
      <p:ext uri="{BB962C8B-B14F-4D97-AF65-F5344CB8AC3E}">
        <p14:creationId xmlns:p14="http://schemas.microsoft.com/office/powerpoint/2010/main" val="1451926536"/>
      </p:ext>
    </p:extLst>
  </p:cSld>
  <p:clrMapOvr>
    <a:masterClrMapping/>
  </p:clrMapOvr>
  <p:transition spd="slow">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mixto">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lang="es-ES" smtClean="0"/>
              <a:t>Haga clic en el icono para agregar una imagen</a:t>
            </a:r>
            <a:endParaRPr/>
          </a:p>
        </p:txBody>
      </p:sp>
      <p:sp>
        <p:nvSpPr>
          <p:cNvPr id="5" name="Rectangle 4"/>
          <p:cNvSpPr>
            <a:spLocks noGrp="1"/>
          </p:cNvSpPr>
          <p:nvPr>
            <p:ph type="dt" sz="half" idx="14"/>
          </p:nvPr>
        </p:nvSpPr>
        <p:spPr/>
        <p:txBody>
          <a:bodyPr/>
          <a:lstStyle>
            <a:extLst/>
          </a:lstStyle>
          <a:p>
            <a:pPr algn="r"/>
            <a:fld id="{93DF044D-812D-4242-8515-3532CAD087D8}" type="datetime1">
              <a:rPr kumimoji="0" lang="es-ES" smtClean="0">
                <a:solidFill>
                  <a:schemeClr val="bg1"/>
                </a:solidFill>
              </a:rPr>
              <a:t>08/11/2012</a:t>
            </a:fld>
            <a:endParaRPr kumimoji="0" lang="es-ES"/>
          </a:p>
        </p:txBody>
      </p:sp>
      <p:sp>
        <p:nvSpPr>
          <p:cNvPr id="7" name="Rectangle 6"/>
          <p:cNvSpPr>
            <a:spLocks noGrp="1"/>
          </p:cNvSpPr>
          <p:nvPr>
            <p:ph type="sldNum" sz="quarter" idx="15"/>
          </p:nvPr>
        </p:nvSpPr>
        <p:spPr/>
        <p:txBody>
          <a:bodyPr/>
          <a:lstStyle>
            <a:extLst/>
          </a:lstStyle>
          <a:p>
            <a:fld id="{8A4431D5-1B33-458B-8AFD-CECCB0FA18CB}" type="slidenum">
              <a:rPr kumimoji="0" lang="es-ES">
                <a:solidFill>
                  <a:srgbClr val="FFFFFF"/>
                </a:solidFill>
              </a:rPr>
              <a:pPr/>
              <a:t>‹Nº›</a:t>
            </a:fld>
            <a:endParaRPr kumimoji="0" lang="es-ES"/>
          </a:p>
        </p:txBody>
      </p:sp>
      <p:sp>
        <p:nvSpPr>
          <p:cNvPr id="8" name="Rectangle 7"/>
          <p:cNvSpPr>
            <a:spLocks noGrp="1"/>
          </p:cNvSpPr>
          <p:nvPr>
            <p:ph type="ftr" sz="quarter" idx="16"/>
          </p:nvPr>
        </p:nvSpPr>
        <p:spPr/>
        <p:txBody>
          <a:bodyPr/>
          <a:lstStyle>
            <a:extLst/>
          </a:lstStyle>
          <a:p>
            <a:r>
              <a:rPr kumimoji="0" lang="es-ES" smtClean="0"/>
              <a:t>HERBARIO VIRTUAL "CLASES DE PLANTAS"</a:t>
            </a:r>
            <a:endParaRPr kumimoji="0" lang="es-ES"/>
          </a:p>
        </p:txBody>
      </p:sp>
    </p:spTree>
    <p:extLst>
      <p:ext uri="{BB962C8B-B14F-4D97-AF65-F5344CB8AC3E}">
        <p14:creationId xmlns:p14="http://schemas.microsoft.com/office/powerpoint/2010/main" val="1236986165"/>
      </p:ext>
    </p:extLst>
  </p:cSld>
  <p:clrMapOvr>
    <a:masterClrMapping/>
  </p:clrMapOvr>
  <p:transition spd="slow">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F2DFD5E-1DA3-48D6-8869-9CA57F9EE187}" type="datetimeFigureOut">
              <a:rPr lang="es-ES" smtClean="0"/>
              <a:t>08/11/2012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63282A-1D3D-4A60-891A-81545F38BA37}" type="slidenum">
              <a:rPr lang="es-ES" smtClean="0"/>
              <a:t>‹Nº›</a:t>
            </a:fld>
            <a:endParaRPr lang="es-ES"/>
          </a:p>
        </p:txBody>
      </p:sp>
    </p:spTree>
    <p:extLst>
      <p:ext uri="{BB962C8B-B14F-4D97-AF65-F5344CB8AC3E}">
        <p14:creationId xmlns:p14="http://schemas.microsoft.com/office/powerpoint/2010/main" val="170167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F2DFD5E-1DA3-48D6-8869-9CA57F9EE187}" type="datetimeFigureOut">
              <a:rPr lang="es-ES" smtClean="0"/>
              <a:t>08/11/2012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63282A-1D3D-4A60-891A-81545F38BA37}" type="slidenum">
              <a:rPr lang="es-ES" smtClean="0"/>
              <a:t>‹Nº›</a:t>
            </a:fld>
            <a:endParaRPr lang="es-ES"/>
          </a:p>
        </p:txBody>
      </p:sp>
    </p:spTree>
    <p:extLst>
      <p:ext uri="{BB962C8B-B14F-4D97-AF65-F5344CB8AC3E}">
        <p14:creationId xmlns:p14="http://schemas.microsoft.com/office/powerpoint/2010/main" val="219112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F2DFD5E-1DA3-48D6-8869-9CA57F9EE187}" type="datetimeFigureOut">
              <a:rPr lang="es-ES" smtClean="0"/>
              <a:t>08/11/2012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63282A-1D3D-4A60-891A-81545F38BA37}" type="slidenum">
              <a:rPr lang="es-ES" smtClean="0"/>
              <a:t>‹Nº›</a:t>
            </a:fld>
            <a:endParaRPr lang="es-ES"/>
          </a:p>
        </p:txBody>
      </p:sp>
    </p:spTree>
    <p:extLst>
      <p:ext uri="{BB962C8B-B14F-4D97-AF65-F5344CB8AC3E}">
        <p14:creationId xmlns:p14="http://schemas.microsoft.com/office/powerpoint/2010/main" val="205483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F2DFD5E-1DA3-48D6-8869-9CA57F9EE187}" type="datetimeFigureOut">
              <a:rPr lang="es-ES" smtClean="0"/>
              <a:t>08/11/2012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63282A-1D3D-4A60-891A-81545F38BA37}" type="slidenum">
              <a:rPr lang="es-ES" smtClean="0"/>
              <a:t>‹Nº›</a:t>
            </a:fld>
            <a:endParaRPr lang="es-ES"/>
          </a:p>
        </p:txBody>
      </p:sp>
    </p:spTree>
    <p:extLst>
      <p:ext uri="{BB962C8B-B14F-4D97-AF65-F5344CB8AC3E}">
        <p14:creationId xmlns:p14="http://schemas.microsoft.com/office/powerpoint/2010/main" val="337228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F2DFD5E-1DA3-48D6-8869-9CA57F9EE187}" type="datetimeFigureOut">
              <a:rPr lang="es-ES" smtClean="0"/>
              <a:t>08/11/2012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63282A-1D3D-4A60-891A-81545F38BA37}" type="slidenum">
              <a:rPr lang="es-ES" smtClean="0"/>
              <a:t>‹Nº›</a:t>
            </a:fld>
            <a:endParaRPr lang="es-ES"/>
          </a:p>
        </p:txBody>
      </p:sp>
    </p:spTree>
    <p:extLst>
      <p:ext uri="{BB962C8B-B14F-4D97-AF65-F5344CB8AC3E}">
        <p14:creationId xmlns:p14="http://schemas.microsoft.com/office/powerpoint/2010/main" val="426216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F2DFD5E-1DA3-48D6-8869-9CA57F9EE187}" type="datetimeFigureOut">
              <a:rPr lang="es-ES" smtClean="0"/>
              <a:t>08/11/2012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63282A-1D3D-4A60-891A-81545F38BA37}" type="slidenum">
              <a:rPr lang="es-ES" smtClean="0"/>
              <a:t>‹Nº›</a:t>
            </a:fld>
            <a:endParaRPr lang="es-ES"/>
          </a:p>
        </p:txBody>
      </p:sp>
    </p:spTree>
    <p:extLst>
      <p:ext uri="{BB962C8B-B14F-4D97-AF65-F5344CB8AC3E}">
        <p14:creationId xmlns:p14="http://schemas.microsoft.com/office/powerpoint/2010/main" val="151472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2DFD5E-1DA3-48D6-8869-9CA57F9EE187}" type="datetimeFigureOut">
              <a:rPr lang="es-ES" smtClean="0"/>
              <a:t>08/11/2012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63282A-1D3D-4A60-891A-81545F38BA37}" type="slidenum">
              <a:rPr lang="es-ES" smtClean="0"/>
              <a:t>‹Nº›</a:t>
            </a:fld>
            <a:endParaRPr lang="es-ES"/>
          </a:p>
        </p:txBody>
      </p:sp>
    </p:spTree>
    <p:extLst>
      <p:ext uri="{BB962C8B-B14F-4D97-AF65-F5344CB8AC3E}">
        <p14:creationId xmlns:p14="http://schemas.microsoft.com/office/powerpoint/2010/main" val="251648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2DFD5E-1DA3-48D6-8869-9CA57F9EE187}" type="datetimeFigureOut">
              <a:rPr lang="es-ES" smtClean="0"/>
              <a:t>08/11/2012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63282A-1D3D-4A60-891A-81545F38BA37}" type="slidenum">
              <a:rPr lang="es-ES" smtClean="0"/>
              <a:t>‹Nº›</a:t>
            </a:fld>
            <a:endParaRPr lang="es-ES"/>
          </a:p>
        </p:txBody>
      </p:sp>
    </p:spTree>
    <p:extLst>
      <p:ext uri="{BB962C8B-B14F-4D97-AF65-F5344CB8AC3E}">
        <p14:creationId xmlns:p14="http://schemas.microsoft.com/office/powerpoint/2010/main" val="9485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FD5E-1DA3-48D6-8869-9CA57F9EE187}" type="datetimeFigureOut">
              <a:rPr lang="es-ES" smtClean="0"/>
              <a:t>08/11/2012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3282A-1D3D-4A60-891A-81545F38BA37}" type="slidenum">
              <a:rPr lang="es-ES" smtClean="0"/>
              <a:t>‹Nº›</a:t>
            </a:fld>
            <a:endParaRPr lang="es-ES"/>
          </a:p>
        </p:txBody>
      </p:sp>
    </p:spTree>
    <p:extLst>
      <p:ext uri="{BB962C8B-B14F-4D97-AF65-F5344CB8AC3E}">
        <p14:creationId xmlns:p14="http://schemas.microsoft.com/office/powerpoint/2010/main" val="4117435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31"/>
          </p:nvPr>
        </p:nvSpPr>
        <p:spPr>
          <a:xfrm>
            <a:off x="251520" y="1628800"/>
            <a:ext cx="8229600" cy="1676400"/>
          </a:xfrm>
        </p:spPr>
        <p:style>
          <a:lnRef idx="1">
            <a:schemeClr val="dk1"/>
          </a:lnRef>
          <a:fillRef idx="2">
            <a:schemeClr val="dk1"/>
          </a:fillRef>
          <a:effectRef idx="1">
            <a:schemeClr val="dk1"/>
          </a:effectRef>
          <a:fontRef idx="minor">
            <a:schemeClr val="dk1"/>
          </a:fontRef>
        </p:style>
        <p:txBody>
          <a:bodyPr>
            <a:normAutofit/>
          </a:bodyPr>
          <a:lstStyle/>
          <a:p>
            <a:pPr algn="ctr"/>
            <a:r>
              <a:rPr lang="es-ES" sz="7200" dirty="0" smtClean="0"/>
              <a:t>HERBARIO VIRTUAL</a:t>
            </a:r>
            <a:endParaRPr lang="es-ES" sz="7200" dirty="0"/>
          </a:p>
        </p:txBody>
      </p:sp>
      <p:sp>
        <p:nvSpPr>
          <p:cNvPr id="4" name="3 CuadroTexto"/>
          <p:cNvSpPr txBox="1"/>
          <p:nvPr/>
        </p:nvSpPr>
        <p:spPr>
          <a:xfrm>
            <a:off x="323528" y="3717032"/>
            <a:ext cx="8280920"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S" sz="3600" b="1" dirty="0" smtClean="0"/>
              <a:t>AUXILIAR DE ENFERMERIA</a:t>
            </a:r>
          </a:p>
          <a:p>
            <a:pPr algn="ctr"/>
            <a:r>
              <a:rPr lang="es-ES" sz="3600" b="1" dirty="0" smtClean="0"/>
              <a:t>NOMBRE DEL ESTUDISNTE</a:t>
            </a:r>
            <a:endParaRPr lang="es-ES" sz="3600" b="1" dirty="0"/>
          </a:p>
        </p:txBody>
      </p:sp>
      <p:sp>
        <p:nvSpPr>
          <p:cNvPr id="5" name="4 Marcador de pie de página"/>
          <p:cNvSpPr>
            <a:spLocks noGrp="1"/>
          </p:cNvSpPr>
          <p:nvPr>
            <p:ph type="ftr" sz="quarter" idx="34"/>
          </p:nvPr>
        </p:nvSpPr>
        <p:spPr/>
        <p:txBody>
          <a:bodyPr/>
          <a:lstStyle/>
          <a:p>
            <a:r>
              <a:rPr kumimoji="0" lang="es-ES" dirty="0" smtClean="0"/>
              <a:t>HERBARIO VIRTUAL "CLASES DE PLANTAS"</a:t>
            </a:r>
            <a:endParaRPr kumimoji="0" lang="es-ES" dirty="0"/>
          </a:p>
        </p:txBody>
      </p:sp>
      <p:sp>
        <p:nvSpPr>
          <p:cNvPr id="6" name="5 Marcador de número de diapositiva"/>
          <p:cNvSpPr>
            <a:spLocks noGrp="1"/>
          </p:cNvSpPr>
          <p:nvPr>
            <p:ph type="sldNum" sz="quarter" idx="33"/>
          </p:nvPr>
        </p:nvSpPr>
        <p:spPr/>
        <p:txBody>
          <a:bodyPr/>
          <a:lstStyle/>
          <a:p>
            <a:fld id="{8A4431D5-1B33-458B-8AFD-CECCB0FA18CB}" type="slidenum">
              <a:rPr kumimoji="0" lang="es-ES" smtClean="0">
                <a:solidFill>
                  <a:srgbClr val="FFFFFF"/>
                </a:solidFill>
              </a:rPr>
              <a:pPr/>
              <a:t>1</a:t>
            </a:fld>
            <a:endParaRPr kumimoji="0" lang="es-ES"/>
          </a:p>
        </p:txBody>
      </p:sp>
    </p:spTree>
    <p:extLst>
      <p:ext uri="{BB962C8B-B14F-4D97-AF65-F5344CB8AC3E}">
        <p14:creationId xmlns:p14="http://schemas.microsoft.com/office/powerpoint/2010/main" val="64910213"/>
      </p:ext>
    </p:extLst>
  </p:cSld>
  <p:clrMapOvr>
    <a:masterClrMapping/>
  </p:clrMapOvr>
  <p:transition spd="slow">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s-ES" dirty="0" smtClean="0"/>
              <a:t>OTRAS PLANTAS</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151965884"/>
              </p:ext>
            </p:extLst>
          </p:nvPr>
        </p:nvGraphicFramePr>
        <p:xfrm>
          <a:off x="457200" y="1600200"/>
          <a:ext cx="7848600" cy="2225040"/>
        </p:xfrm>
        <a:graphic>
          <a:graphicData uri="http://schemas.openxmlformats.org/drawingml/2006/table">
            <a:tbl>
              <a:tblPr firstRow="1" bandRow="1">
                <a:tableStyleId>{5940675A-B579-460E-94D1-54222C63F5DA}</a:tableStyleId>
              </a:tblPr>
              <a:tblGrid>
                <a:gridCol w="1962150"/>
                <a:gridCol w="1962150"/>
                <a:gridCol w="1962150"/>
                <a:gridCol w="1962150"/>
              </a:tblGrid>
              <a:tr h="370840">
                <a:tc>
                  <a:txBody>
                    <a:bodyPr/>
                    <a:lstStyle/>
                    <a:p>
                      <a:pPr algn="ctr"/>
                      <a:r>
                        <a:rPr lang="es-ES" dirty="0" smtClean="0"/>
                        <a:t>FLORES</a:t>
                      </a:r>
                      <a:endParaRPr lang="es-ES" dirty="0"/>
                    </a:p>
                  </a:txBody>
                  <a:tcPr/>
                </a:tc>
                <a:tc>
                  <a:txBody>
                    <a:bodyPr/>
                    <a:lstStyle/>
                    <a:p>
                      <a:pPr algn="ctr"/>
                      <a:r>
                        <a:rPr lang="es-ES" dirty="0" smtClean="0"/>
                        <a:t>COSTA</a:t>
                      </a:r>
                      <a:endParaRPr lang="es-ES" dirty="0"/>
                    </a:p>
                  </a:txBody>
                  <a:tcPr/>
                </a:tc>
                <a:tc>
                  <a:txBody>
                    <a:bodyPr/>
                    <a:lstStyle/>
                    <a:p>
                      <a:pPr algn="ctr"/>
                      <a:r>
                        <a:rPr lang="es-ES" dirty="0" smtClean="0"/>
                        <a:t>CENTRO</a:t>
                      </a:r>
                      <a:endParaRPr lang="es-ES" dirty="0"/>
                    </a:p>
                  </a:txBody>
                  <a:tcPr/>
                </a:tc>
                <a:tc>
                  <a:txBody>
                    <a:bodyPr/>
                    <a:lstStyle/>
                    <a:p>
                      <a:pPr algn="ctr"/>
                      <a:r>
                        <a:rPr lang="es-ES" dirty="0" smtClean="0"/>
                        <a:t>SUR</a:t>
                      </a:r>
                      <a:endParaRPr lang="es-ES" dirty="0"/>
                    </a:p>
                  </a:txBody>
                  <a:tcPr/>
                </a:tc>
              </a:tr>
              <a:tr h="370840">
                <a:tc>
                  <a:txBody>
                    <a:bodyPr/>
                    <a:lstStyle/>
                    <a:p>
                      <a:pPr algn="ctr"/>
                      <a:r>
                        <a:rPr lang="es-ES" dirty="0" smtClean="0"/>
                        <a:t>VERANERA</a:t>
                      </a:r>
                      <a:endParaRPr lang="es-ES" dirty="0"/>
                    </a:p>
                  </a:txBody>
                  <a:tcPr/>
                </a:tc>
                <a:tc>
                  <a:txBody>
                    <a:bodyPr/>
                    <a:lstStyle/>
                    <a:p>
                      <a:pPr algn="ctr"/>
                      <a:r>
                        <a:rPr lang="es-ES" dirty="0" smtClean="0"/>
                        <a:t>850</a:t>
                      </a:r>
                      <a:endParaRPr lang="es-ES" dirty="0"/>
                    </a:p>
                  </a:txBody>
                  <a:tcPr/>
                </a:tc>
                <a:tc>
                  <a:txBody>
                    <a:bodyPr/>
                    <a:lstStyle/>
                    <a:p>
                      <a:pPr algn="ctr"/>
                      <a:r>
                        <a:rPr lang="es-ES" dirty="0" smtClean="0"/>
                        <a:t>640</a:t>
                      </a:r>
                      <a:endParaRPr lang="es-ES" dirty="0"/>
                    </a:p>
                  </a:txBody>
                  <a:tcPr/>
                </a:tc>
                <a:tc>
                  <a:txBody>
                    <a:bodyPr/>
                    <a:lstStyle/>
                    <a:p>
                      <a:pPr algn="ctr"/>
                      <a:r>
                        <a:rPr lang="es-ES" dirty="0" smtClean="0"/>
                        <a:t>589</a:t>
                      </a:r>
                      <a:endParaRPr lang="es-ES" dirty="0"/>
                    </a:p>
                  </a:txBody>
                  <a:tcPr/>
                </a:tc>
              </a:tr>
              <a:tr h="370840">
                <a:tc>
                  <a:txBody>
                    <a:bodyPr/>
                    <a:lstStyle/>
                    <a:p>
                      <a:pPr algn="ctr"/>
                      <a:r>
                        <a:rPr lang="es-ES" dirty="0" smtClean="0"/>
                        <a:t>MUSAENDA</a:t>
                      </a:r>
                      <a:endParaRPr lang="es-ES" dirty="0"/>
                    </a:p>
                  </a:txBody>
                  <a:tcPr/>
                </a:tc>
                <a:tc>
                  <a:txBody>
                    <a:bodyPr/>
                    <a:lstStyle/>
                    <a:p>
                      <a:pPr algn="ctr"/>
                      <a:r>
                        <a:rPr lang="es-ES" dirty="0" smtClean="0"/>
                        <a:t>650</a:t>
                      </a:r>
                      <a:endParaRPr lang="es-ES" dirty="0"/>
                    </a:p>
                  </a:txBody>
                  <a:tcPr/>
                </a:tc>
                <a:tc>
                  <a:txBody>
                    <a:bodyPr/>
                    <a:lstStyle/>
                    <a:p>
                      <a:pPr algn="ctr"/>
                      <a:r>
                        <a:rPr lang="es-ES" dirty="0" smtClean="0"/>
                        <a:t>458</a:t>
                      </a:r>
                      <a:endParaRPr lang="es-ES" dirty="0"/>
                    </a:p>
                  </a:txBody>
                  <a:tcPr/>
                </a:tc>
                <a:tc>
                  <a:txBody>
                    <a:bodyPr/>
                    <a:lstStyle/>
                    <a:p>
                      <a:pPr algn="ctr"/>
                      <a:r>
                        <a:rPr lang="es-ES" dirty="0" smtClean="0"/>
                        <a:t>487</a:t>
                      </a:r>
                      <a:endParaRPr lang="es-ES" dirty="0"/>
                    </a:p>
                  </a:txBody>
                  <a:tcPr/>
                </a:tc>
              </a:tr>
              <a:tr h="370840">
                <a:tc>
                  <a:txBody>
                    <a:bodyPr/>
                    <a:lstStyle/>
                    <a:p>
                      <a:pPr algn="ctr"/>
                      <a:r>
                        <a:rPr lang="es-ES" dirty="0" smtClean="0"/>
                        <a:t>CAMARON </a:t>
                      </a:r>
                      <a:r>
                        <a:rPr lang="es-ES" dirty="0" smtClean="0"/>
                        <a:t>AMAR.</a:t>
                      </a:r>
                      <a:endParaRPr lang="es-ES" dirty="0"/>
                    </a:p>
                  </a:txBody>
                  <a:tcPr/>
                </a:tc>
                <a:tc>
                  <a:txBody>
                    <a:bodyPr/>
                    <a:lstStyle/>
                    <a:p>
                      <a:pPr algn="ctr"/>
                      <a:r>
                        <a:rPr lang="es-ES" dirty="0" smtClean="0"/>
                        <a:t>420</a:t>
                      </a:r>
                      <a:endParaRPr lang="es-ES" dirty="0"/>
                    </a:p>
                  </a:txBody>
                  <a:tcPr/>
                </a:tc>
                <a:tc>
                  <a:txBody>
                    <a:bodyPr/>
                    <a:lstStyle/>
                    <a:p>
                      <a:pPr algn="ctr"/>
                      <a:r>
                        <a:rPr lang="es-ES" dirty="0" smtClean="0"/>
                        <a:t>721</a:t>
                      </a:r>
                      <a:endParaRPr lang="es-ES" dirty="0"/>
                    </a:p>
                  </a:txBody>
                  <a:tcPr/>
                </a:tc>
                <a:tc>
                  <a:txBody>
                    <a:bodyPr/>
                    <a:lstStyle/>
                    <a:p>
                      <a:pPr algn="ctr"/>
                      <a:r>
                        <a:rPr lang="es-ES" dirty="0" smtClean="0"/>
                        <a:t>365</a:t>
                      </a:r>
                      <a:endParaRPr lang="es-ES" dirty="0"/>
                    </a:p>
                  </a:txBody>
                  <a:tcPr/>
                </a:tc>
              </a:tr>
              <a:tr h="370840">
                <a:tc>
                  <a:txBody>
                    <a:bodyPr/>
                    <a:lstStyle/>
                    <a:p>
                      <a:pPr algn="ctr"/>
                      <a:r>
                        <a:rPr lang="es-ES" dirty="0" smtClean="0"/>
                        <a:t>BESITOS</a:t>
                      </a:r>
                      <a:endParaRPr lang="es-ES" dirty="0"/>
                    </a:p>
                  </a:txBody>
                  <a:tcPr/>
                </a:tc>
                <a:tc>
                  <a:txBody>
                    <a:bodyPr/>
                    <a:lstStyle/>
                    <a:p>
                      <a:pPr algn="ctr"/>
                      <a:r>
                        <a:rPr lang="es-ES" dirty="0" smtClean="0"/>
                        <a:t>550</a:t>
                      </a:r>
                      <a:endParaRPr lang="es-ES" dirty="0"/>
                    </a:p>
                  </a:txBody>
                  <a:tcPr/>
                </a:tc>
                <a:tc>
                  <a:txBody>
                    <a:bodyPr/>
                    <a:lstStyle/>
                    <a:p>
                      <a:pPr algn="ctr"/>
                      <a:r>
                        <a:rPr lang="es-ES" dirty="0" smtClean="0"/>
                        <a:t>354</a:t>
                      </a:r>
                      <a:endParaRPr lang="es-ES" dirty="0"/>
                    </a:p>
                  </a:txBody>
                  <a:tcPr/>
                </a:tc>
                <a:tc>
                  <a:txBody>
                    <a:bodyPr/>
                    <a:lstStyle/>
                    <a:p>
                      <a:pPr algn="ctr"/>
                      <a:r>
                        <a:rPr lang="es-ES" dirty="0" smtClean="0"/>
                        <a:t>425</a:t>
                      </a:r>
                      <a:endParaRPr lang="es-ES" dirty="0"/>
                    </a:p>
                  </a:txBody>
                  <a:tcPr/>
                </a:tc>
              </a:tr>
              <a:tr h="370840">
                <a:tc>
                  <a:txBody>
                    <a:bodyPr/>
                    <a:lstStyle/>
                    <a:p>
                      <a:pPr algn="ctr"/>
                      <a:r>
                        <a:rPr lang="es-ES" dirty="0" smtClean="0"/>
                        <a:t>HILITOS</a:t>
                      </a:r>
                      <a:endParaRPr lang="es-ES" dirty="0"/>
                    </a:p>
                  </a:txBody>
                  <a:tcPr/>
                </a:tc>
                <a:tc>
                  <a:txBody>
                    <a:bodyPr/>
                    <a:lstStyle/>
                    <a:p>
                      <a:pPr algn="ctr"/>
                      <a:r>
                        <a:rPr lang="es-ES" dirty="0" smtClean="0"/>
                        <a:t>320</a:t>
                      </a:r>
                      <a:endParaRPr lang="es-ES" dirty="0"/>
                    </a:p>
                  </a:txBody>
                  <a:tcPr/>
                </a:tc>
                <a:tc>
                  <a:txBody>
                    <a:bodyPr/>
                    <a:lstStyle/>
                    <a:p>
                      <a:pPr algn="ctr"/>
                      <a:r>
                        <a:rPr lang="es-ES" dirty="0" smtClean="0"/>
                        <a:t>423</a:t>
                      </a:r>
                      <a:endParaRPr lang="es-ES" dirty="0"/>
                    </a:p>
                  </a:txBody>
                  <a:tcPr/>
                </a:tc>
                <a:tc>
                  <a:txBody>
                    <a:bodyPr/>
                    <a:lstStyle/>
                    <a:p>
                      <a:pPr algn="ctr"/>
                      <a:r>
                        <a:rPr lang="es-ES" dirty="0" smtClean="0"/>
                        <a:t>896</a:t>
                      </a:r>
                      <a:endParaRPr lang="es-ES" dirty="0"/>
                    </a:p>
                  </a:txBody>
                  <a:tcPr/>
                </a:tc>
              </a:tr>
            </a:tbl>
          </a:graphicData>
        </a:graphic>
      </p:graphicFrame>
      <p:sp>
        <p:nvSpPr>
          <p:cNvPr id="4" name="3 Marcador de pie de página"/>
          <p:cNvSpPr>
            <a:spLocks noGrp="1"/>
          </p:cNvSpPr>
          <p:nvPr>
            <p:ph type="ftr" sz="quarter" idx="11"/>
          </p:nvPr>
        </p:nvSpPr>
        <p:spPr/>
        <p:txBody>
          <a:bodyPr/>
          <a:lstStyle/>
          <a:p>
            <a:r>
              <a:rPr kumimoji="0" lang="es-ES" smtClean="0"/>
              <a:t>HERBARIO VIRTUAL "CLASES DE PLANTAS"</a:t>
            </a:r>
            <a:endParaRPr kumimoji="0" lang="es-ES"/>
          </a:p>
        </p:txBody>
      </p:sp>
      <p:sp>
        <p:nvSpPr>
          <p:cNvPr id="5" name="4 Marcador de número de diapositiva"/>
          <p:cNvSpPr>
            <a:spLocks noGrp="1"/>
          </p:cNvSpPr>
          <p:nvPr>
            <p:ph type="sldNum" sz="quarter" idx="12"/>
          </p:nvPr>
        </p:nvSpPr>
        <p:spPr/>
        <p:txBody>
          <a:bodyPr/>
          <a:lstStyle/>
          <a:p>
            <a:fld id="{8A4431D5-1B33-458B-8AFD-CECCB0FA18CB}" type="slidenum">
              <a:rPr lang="es-ES" smtClean="0"/>
              <a:pPr/>
              <a:t>10</a:t>
            </a:fld>
            <a:endParaRPr kumimoji="0" lang="es-ES"/>
          </a:p>
        </p:txBody>
      </p:sp>
      <p:sp>
        <p:nvSpPr>
          <p:cNvPr id="7" name="6 CuadroTexto"/>
          <p:cNvSpPr txBox="1"/>
          <p:nvPr/>
        </p:nvSpPr>
        <p:spPr>
          <a:xfrm>
            <a:off x="539552" y="4005064"/>
            <a:ext cx="7848872" cy="255454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sz="1600" b="1" dirty="0" smtClean="0"/>
              <a:t>Nota del orador</a:t>
            </a:r>
            <a:endParaRPr lang="es-ES" sz="1600" b="1" dirty="0"/>
          </a:p>
          <a:p>
            <a:r>
              <a:rPr lang="es-ES" dirty="0" smtClean="0"/>
              <a:t>El </a:t>
            </a:r>
            <a:r>
              <a:rPr lang="es-ES" dirty="0"/>
              <a:t>Herbario Virtual de CONABIO (HVC) cuenta con más de 85 000 ejemplares en su mayoría mexicanos en formato de imágenes digitales obtenidas por CONABIO y donaciones entre los años 2000 y 2007, en los herbarios de </a:t>
            </a:r>
            <a:r>
              <a:rPr lang="es-ES" dirty="0" err="1"/>
              <a:t>Kew</a:t>
            </a:r>
            <a:r>
              <a:rPr lang="es-ES" dirty="0"/>
              <a:t> (K) en Inglaterra y de Nueva York (NY), Arizona (ARIZ) y </a:t>
            </a:r>
            <a:r>
              <a:rPr lang="es-ES" dirty="0" err="1"/>
              <a:t>Smithsonian</a:t>
            </a:r>
            <a:r>
              <a:rPr lang="es-ES" dirty="0"/>
              <a:t> (US) en Estados Unidos de Norteamérica, como parte del programa de repatriación de datos curatoriales de colecciones del extranjero.</a:t>
            </a:r>
            <a:br>
              <a:rPr lang="es-ES" dirty="0"/>
            </a:br>
            <a:r>
              <a:rPr lang="es-ES" dirty="0"/>
              <a:t/>
            </a:r>
            <a:br>
              <a:rPr lang="es-ES" dirty="0"/>
            </a:br>
            <a:endParaRPr lang="es-ES" dirty="0"/>
          </a:p>
        </p:txBody>
      </p:sp>
    </p:spTree>
    <p:extLst>
      <p:ext uri="{BB962C8B-B14F-4D97-AF65-F5344CB8AC3E}">
        <p14:creationId xmlns:p14="http://schemas.microsoft.com/office/powerpoint/2010/main" val="2032200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RELACION DE FLORES REGIONALES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1660314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32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063883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89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s-ES" dirty="0" smtClean="0"/>
              <a:t>Clases De Plantas</a:t>
            </a:r>
            <a:endParaRPr lang="es-ES" dirty="0"/>
          </a:p>
        </p:txBody>
      </p:sp>
      <p:graphicFrame>
        <p:nvGraphicFramePr>
          <p:cNvPr id="4" name="3 Marcador de contenido"/>
          <p:cNvGraphicFramePr>
            <a:graphicFrameLocks noGrp="1"/>
          </p:cNvGraphicFramePr>
          <p:nvPr>
            <p:ph sz="half" idx="1"/>
            <p:extLst>
              <p:ext uri="{D42A27DB-BD31-4B8C-83A1-F6EECF244321}">
                <p14:modId xmlns:p14="http://schemas.microsoft.com/office/powerpoint/2010/main" val="1498798713"/>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Marcador de contenido"/>
          <p:cNvGraphicFramePr>
            <a:graphicFrameLocks noGrp="1"/>
          </p:cNvGraphicFramePr>
          <p:nvPr>
            <p:ph sz="half" idx="2"/>
            <p:extLst>
              <p:ext uri="{D42A27DB-BD31-4B8C-83A1-F6EECF244321}">
                <p14:modId xmlns:p14="http://schemas.microsoft.com/office/powerpoint/2010/main" val="3658696980"/>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4 Marcador de pie de página"/>
          <p:cNvSpPr>
            <a:spLocks noGrp="1"/>
          </p:cNvSpPr>
          <p:nvPr>
            <p:ph type="ftr" sz="quarter" idx="11"/>
          </p:nvPr>
        </p:nvSpPr>
        <p:spPr/>
        <p:txBody>
          <a:bodyPr/>
          <a:lstStyle/>
          <a:p>
            <a:r>
              <a:rPr kumimoji="0" lang="es-ES" smtClean="0"/>
              <a:t>HERBARIO VIRTUAL "CLASES DE PLANTAS"</a:t>
            </a:r>
            <a:endParaRPr kumimoji="0" lang="es-ES"/>
          </a:p>
        </p:txBody>
      </p:sp>
      <p:sp>
        <p:nvSpPr>
          <p:cNvPr id="6" name="5 Marcador de número de diapositiva"/>
          <p:cNvSpPr>
            <a:spLocks noGrp="1"/>
          </p:cNvSpPr>
          <p:nvPr>
            <p:ph type="sldNum" sz="quarter" idx="12"/>
          </p:nvPr>
        </p:nvSpPr>
        <p:spPr/>
        <p:txBody>
          <a:bodyPr/>
          <a:lstStyle/>
          <a:p>
            <a:fld id="{8A4431D5-1B33-458B-8AFD-CECCB0FA18CB}" type="slidenum">
              <a:rPr lang="es-ES" smtClean="0"/>
              <a:pPr/>
              <a:t>2</a:t>
            </a:fld>
            <a:endParaRPr kumimoji="0" lang="es-ES"/>
          </a:p>
        </p:txBody>
      </p:sp>
    </p:spTree>
    <p:extLst>
      <p:ext uri="{BB962C8B-B14F-4D97-AF65-F5344CB8AC3E}">
        <p14:creationId xmlns:p14="http://schemas.microsoft.com/office/powerpoint/2010/main" val="40359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posición de imagen" descr="HPIM1355.jpg"/>
          <p:cNvPicPr>
            <a:picLocks noGrp="1" noChangeAspect="1"/>
          </p:cNvPicPr>
          <p:nvPr>
            <p:ph type="pic" sz="quarter" idx="12"/>
          </p:nvPr>
        </p:nvPicPr>
        <p:blipFill>
          <a:blip r:embed="rId2" cstate="print"/>
          <a:srcRect l="21503" r="21503"/>
          <a:stretch>
            <a:fillRect/>
          </a:stretch>
        </p:blipFill>
        <p:spPr>
          <a:xfrm>
            <a:off x="751193" y="1628800"/>
            <a:ext cx="3606493" cy="3890740"/>
          </a:xfrm>
          <a:prstGeom prst="rect">
            <a:avLst/>
          </a:prstGeom>
          <a:ln>
            <a:noFill/>
          </a:ln>
          <a:effectLst>
            <a:outerShdw blurRad="292100" dist="139700" dir="2700000" algn="tl" rotWithShape="0">
              <a:srgbClr val="333333">
                <a:alpha val="65000"/>
              </a:srgbClr>
            </a:outerShdw>
          </a:effectLst>
        </p:spPr>
      </p:pic>
      <p:sp>
        <p:nvSpPr>
          <p:cNvPr id="11" name="10 Proceso alternativo"/>
          <p:cNvSpPr/>
          <p:nvPr/>
        </p:nvSpPr>
        <p:spPr>
          <a:xfrm>
            <a:off x="214282" y="142852"/>
            <a:ext cx="8286808" cy="71438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4400" b="1" dirty="0" smtClean="0"/>
              <a:t>NOMBRE COMÚN:  GINGER</a:t>
            </a:r>
            <a:endParaRPr lang="es-ES" sz="4400" b="1" dirty="0"/>
          </a:p>
        </p:txBody>
      </p:sp>
      <p:sp>
        <p:nvSpPr>
          <p:cNvPr id="12" name="11 Botón de acción: Volver">
            <a:hlinkClick r:id="" action="ppaction://hlinkshowjump?jump=lastslideviewed" highlightClick="1"/>
          </p:cNvPr>
          <p:cNvSpPr/>
          <p:nvPr/>
        </p:nvSpPr>
        <p:spPr>
          <a:xfrm>
            <a:off x="4357686" y="6327039"/>
            <a:ext cx="642942" cy="399498"/>
          </a:xfrm>
          <a:prstGeom prst="actionButtonRetur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
        <p:nvSpPr>
          <p:cNvPr id="2" name="1 CuadroTexto"/>
          <p:cNvSpPr txBox="1"/>
          <p:nvPr/>
        </p:nvSpPr>
        <p:spPr>
          <a:xfrm>
            <a:off x="5148064" y="1124744"/>
            <a:ext cx="3353026" cy="535531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dirty="0" smtClean="0"/>
              <a:t>FAMILIA:</a:t>
            </a:r>
          </a:p>
          <a:p>
            <a:endParaRPr lang="es-ES" dirty="0"/>
          </a:p>
          <a:p>
            <a:endParaRPr lang="es-ES" dirty="0" smtClean="0"/>
          </a:p>
          <a:p>
            <a:r>
              <a:rPr lang="es-ES" dirty="0" smtClean="0"/>
              <a:t>NOMBRE CIENTIFICO:</a:t>
            </a:r>
          </a:p>
          <a:p>
            <a:endParaRPr lang="es-ES" dirty="0"/>
          </a:p>
          <a:p>
            <a:endParaRPr lang="es-ES" dirty="0" smtClean="0"/>
          </a:p>
          <a:p>
            <a:r>
              <a:rPr lang="es-ES" dirty="0" smtClean="0"/>
              <a:t>CARACTERISTICAS:</a:t>
            </a:r>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p:txBody>
      </p:sp>
      <p:sp>
        <p:nvSpPr>
          <p:cNvPr id="3" name="2 Marcador de pie de página"/>
          <p:cNvSpPr>
            <a:spLocks noGrp="1"/>
          </p:cNvSpPr>
          <p:nvPr>
            <p:ph type="ftr" sz="quarter" idx="16"/>
          </p:nvPr>
        </p:nvSpPr>
        <p:spPr/>
        <p:txBody>
          <a:bodyPr/>
          <a:lstStyle/>
          <a:p>
            <a:r>
              <a:rPr kumimoji="0" lang="es-ES" smtClean="0"/>
              <a:t>HERBARIO VIRTUAL "CLASES DE PLANTAS"</a:t>
            </a:r>
            <a:endParaRPr kumimoji="0" lang="es-ES"/>
          </a:p>
        </p:txBody>
      </p:sp>
      <p:sp>
        <p:nvSpPr>
          <p:cNvPr id="4" name="3 Marcador de número de diapositiva"/>
          <p:cNvSpPr>
            <a:spLocks noGrp="1"/>
          </p:cNvSpPr>
          <p:nvPr>
            <p:ph type="sldNum" sz="quarter" idx="15"/>
          </p:nvPr>
        </p:nvSpPr>
        <p:spPr/>
        <p:txBody>
          <a:bodyPr/>
          <a:lstStyle/>
          <a:p>
            <a:fld id="{8A4431D5-1B33-458B-8AFD-CECCB0FA18CB}" type="slidenum">
              <a:rPr kumimoji="0" lang="es-ES" smtClean="0">
                <a:solidFill>
                  <a:srgbClr val="FFFFFF"/>
                </a:solidFill>
              </a:rPr>
              <a:pPr/>
              <a:t>3</a:t>
            </a:fld>
            <a:endParaRPr kumimoji="0" lang="es-ES"/>
          </a:p>
        </p:txBody>
      </p:sp>
    </p:spTree>
    <p:extLst>
      <p:ext uri="{BB962C8B-B14F-4D97-AF65-F5344CB8AC3E}">
        <p14:creationId xmlns:p14="http://schemas.microsoft.com/office/powerpoint/2010/main" val="2569818252"/>
      </p:ext>
    </p:extLst>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Proceso alternativo"/>
          <p:cNvSpPr/>
          <p:nvPr/>
        </p:nvSpPr>
        <p:spPr>
          <a:xfrm>
            <a:off x="5243526" y="1114418"/>
            <a:ext cx="3214710" cy="642942"/>
          </a:xfrm>
          <a:prstGeom prst="flowChartAlternateProcess">
            <a:avLst/>
          </a:prstGeom>
          <a:effectLst>
            <a:outerShdw blurRad="50800" dist="38100" algn="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s-ES" b="1" dirty="0" smtClean="0"/>
              <a:t>FAMILIA: HELICONIACEAE</a:t>
            </a:r>
            <a:endParaRPr lang="es-ES" dirty="0"/>
          </a:p>
        </p:txBody>
      </p:sp>
      <p:sp>
        <p:nvSpPr>
          <p:cNvPr id="9" name="8 Proceso alternativo"/>
          <p:cNvSpPr/>
          <p:nvPr/>
        </p:nvSpPr>
        <p:spPr>
          <a:xfrm>
            <a:off x="5229236" y="1914518"/>
            <a:ext cx="3214710" cy="785818"/>
          </a:xfrm>
          <a:prstGeom prst="flowChartAlternateProcess">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s-ES" b="1" dirty="0" smtClean="0"/>
              <a:t>NOMBRE CIENTÍFICO:</a:t>
            </a:r>
          </a:p>
          <a:p>
            <a:pPr algn="ctr"/>
            <a:r>
              <a:rPr lang="es-ES" b="1" dirty="0" smtClean="0"/>
              <a:t>HELICONIA PSITTACORUM</a:t>
            </a:r>
            <a:endParaRPr lang="es-ES" b="1" dirty="0"/>
          </a:p>
        </p:txBody>
      </p:sp>
      <p:sp>
        <p:nvSpPr>
          <p:cNvPr id="10" name="9 Proceso alternativo"/>
          <p:cNvSpPr/>
          <p:nvPr/>
        </p:nvSpPr>
        <p:spPr>
          <a:xfrm>
            <a:off x="5143504" y="2857496"/>
            <a:ext cx="3357586" cy="3357586"/>
          </a:xfrm>
          <a:prstGeom prst="flowChartAlternateProcess">
            <a:avLst/>
          </a:prstGeom>
          <a:effectLst>
            <a:innerShdw blurRad="63500" dist="50800" dir="189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r>
              <a:rPr lang="es-ES" b="1" dirty="0" smtClean="0"/>
              <a:t>CARACTERÍSTICAS:</a:t>
            </a:r>
          </a:p>
          <a:p>
            <a:pPr algn="just"/>
            <a:r>
              <a:rPr lang="es-ES" sz="1600" b="1" dirty="0" smtClean="0"/>
              <a:t>Debe su nombre al monte griego Helicón, lugar donde se reunían las musas, La heliconia es un género que agrupa más de 100 especies de plantas tropicales, originarias de Suramérica, Centroamérica, las islas del Pacífico e Indonesia. Las especies más llamativas suelen habitar zonas abiertas de crecimiento secundario, en las orillas de los ríos o bordeando las carreteras.</a:t>
            </a: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a:p>
        </p:txBody>
      </p:sp>
      <p:sp>
        <p:nvSpPr>
          <p:cNvPr id="11" name="10 Proceso alternativo"/>
          <p:cNvSpPr/>
          <p:nvPr/>
        </p:nvSpPr>
        <p:spPr>
          <a:xfrm>
            <a:off x="214282" y="142852"/>
            <a:ext cx="8286808" cy="71438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4400" b="1" dirty="0" smtClean="0"/>
              <a:t>NOMBRE COMÚN</a:t>
            </a:r>
            <a:r>
              <a:rPr lang="es-ES" sz="4400" dirty="0" smtClean="0"/>
              <a:t>:  </a:t>
            </a:r>
            <a:r>
              <a:rPr lang="es-ES" sz="4400" b="1" dirty="0" smtClean="0"/>
              <a:t>HELICONIAS</a:t>
            </a:r>
            <a:endParaRPr lang="es-ES" sz="4400" b="1" dirty="0"/>
          </a:p>
        </p:txBody>
      </p:sp>
      <p:pic>
        <p:nvPicPr>
          <p:cNvPr id="14" name="13 Marcador de posición de imagen" descr="HPIM1352.jpg"/>
          <p:cNvPicPr>
            <a:picLocks noGrp="1" noChangeAspect="1"/>
          </p:cNvPicPr>
          <p:nvPr>
            <p:ph type="pic" sz="quarter" idx="12"/>
          </p:nvPr>
        </p:nvPicPr>
        <p:blipFill>
          <a:blip r:embed="rId2" cstate="print"/>
          <a:srcRect l="21503" r="21503"/>
          <a:stretch>
            <a:fillRect/>
          </a:stretch>
        </p:blipFill>
        <p:spPr>
          <a:xfrm>
            <a:off x="775163" y="1483707"/>
            <a:ext cx="3669911" cy="4104456"/>
          </a:xfrm>
          <a:prstGeom prst="rect">
            <a:avLst/>
          </a:prstGeom>
          <a:ln>
            <a:noFill/>
          </a:ln>
          <a:effectLst>
            <a:outerShdw blurRad="292100" dist="139700" dir="2700000" algn="tl" rotWithShape="0">
              <a:srgbClr val="333333">
                <a:alpha val="65000"/>
              </a:srgbClr>
            </a:outerShdw>
          </a:effectLst>
        </p:spPr>
      </p:pic>
      <p:sp>
        <p:nvSpPr>
          <p:cNvPr id="13" name="12 CuadroTexto"/>
          <p:cNvSpPr txBox="1"/>
          <p:nvPr/>
        </p:nvSpPr>
        <p:spPr>
          <a:xfrm>
            <a:off x="5148064" y="1124744"/>
            <a:ext cx="3353026" cy="535531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dirty="0" smtClean="0"/>
              <a:t>FAMILIA:</a:t>
            </a:r>
          </a:p>
          <a:p>
            <a:endParaRPr lang="es-ES" dirty="0"/>
          </a:p>
          <a:p>
            <a:endParaRPr lang="es-ES" dirty="0" smtClean="0"/>
          </a:p>
          <a:p>
            <a:r>
              <a:rPr lang="es-ES" dirty="0" smtClean="0"/>
              <a:t>NOMBRE CIENTIFICO:</a:t>
            </a:r>
          </a:p>
          <a:p>
            <a:endParaRPr lang="es-ES" dirty="0"/>
          </a:p>
          <a:p>
            <a:endParaRPr lang="es-ES" dirty="0" smtClean="0"/>
          </a:p>
          <a:p>
            <a:r>
              <a:rPr lang="es-ES" dirty="0" smtClean="0"/>
              <a:t>CARACTERISTICAS:</a:t>
            </a:r>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p:txBody>
      </p:sp>
      <p:sp>
        <p:nvSpPr>
          <p:cNvPr id="15" name="14 Botón de acción: Volver">
            <a:hlinkClick r:id="" action="ppaction://hlinkshowjump?jump=lastslideviewed" highlightClick="1"/>
          </p:cNvPr>
          <p:cNvSpPr/>
          <p:nvPr/>
        </p:nvSpPr>
        <p:spPr>
          <a:xfrm>
            <a:off x="4427415" y="6352897"/>
            <a:ext cx="642942" cy="399498"/>
          </a:xfrm>
          <a:prstGeom prst="actionButtonRetur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
        <p:nvSpPr>
          <p:cNvPr id="2" name="1 Marcador de pie de página"/>
          <p:cNvSpPr>
            <a:spLocks noGrp="1"/>
          </p:cNvSpPr>
          <p:nvPr>
            <p:ph type="ftr" sz="quarter" idx="16"/>
          </p:nvPr>
        </p:nvSpPr>
        <p:spPr/>
        <p:txBody>
          <a:bodyPr/>
          <a:lstStyle/>
          <a:p>
            <a:r>
              <a:rPr kumimoji="0" lang="es-ES" smtClean="0"/>
              <a:t>HERBARIO VIRTUAL "CLASES DE PLANTAS"</a:t>
            </a:r>
            <a:endParaRPr kumimoji="0" lang="es-ES"/>
          </a:p>
        </p:txBody>
      </p:sp>
      <p:sp>
        <p:nvSpPr>
          <p:cNvPr id="3" name="2 Marcador de número de diapositiva"/>
          <p:cNvSpPr>
            <a:spLocks noGrp="1"/>
          </p:cNvSpPr>
          <p:nvPr>
            <p:ph type="sldNum" sz="quarter" idx="15"/>
          </p:nvPr>
        </p:nvSpPr>
        <p:spPr/>
        <p:txBody>
          <a:bodyPr/>
          <a:lstStyle/>
          <a:p>
            <a:fld id="{8A4431D5-1B33-458B-8AFD-CECCB0FA18CB}" type="slidenum">
              <a:rPr kumimoji="0" lang="es-ES" smtClean="0">
                <a:solidFill>
                  <a:srgbClr val="FFFFFF"/>
                </a:solidFill>
              </a:rPr>
              <a:pPr/>
              <a:t>4</a:t>
            </a:fld>
            <a:endParaRPr kumimoji="0" lang="es-ES"/>
          </a:p>
        </p:txBody>
      </p:sp>
    </p:spTree>
    <p:extLst>
      <p:ext uri="{BB962C8B-B14F-4D97-AF65-F5344CB8AC3E}">
        <p14:creationId xmlns:p14="http://schemas.microsoft.com/office/powerpoint/2010/main" val="1674973126"/>
      </p:ext>
    </p:extLst>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Proceso alternativo"/>
          <p:cNvSpPr/>
          <p:nvPr/>
        </p:nvSpPr>
        <p:spPr>
          <a:xfrm>
            <a:off x="5243526" y="1114418"/>
            <a:ext cx="3214710" cy="642942"/>
          </a:xfrm>
          <a:prstGeom prst="flowChartAlternateProcess">
            <a:avLst/>
          </a:prstGeom>
          <a:effectLst>
            <a:outerShdw blurRad="50800" dist="38100" algn="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b="1" dirty="0" smtClean="0"/>
          </a:p>
          <a:p>
            <a:pPr algn="ctr"/>
            <a:r>
              <a:rPr lang="es-ES" b="1" dirty="0" smtClean="0"/>
              <a:t>FAMILIA: ARECACEAE (ANTES PALMACEAE)</a:t>
            </a:r>
          </a:p>
          <a:p>
            <a:pPr algn="ctr"/>
            <a:endParaRPr lang="es-ES" dirty="0"/>
          </a:p>
        </p:txBody>
      </p:sp>
      <p:sp>
        <p:nvSpPr>
          <p:cNvPr id="9" name="8 Proceso alternativo"/>
          <p:cNvSpPr/>
          <p:nvPr/>
        </p:nvSpPr>
        <p:spPr>
          <a:xfrm>
            <a:off x="5229236" y="1914518"/>
            <a:ext cx="3214710" cy="785818"/>
          </a:xfrm>
          <a:prstGeom prst="flowChartAlternateProcess">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s-ES" b="1" dirty="0" smtClean="0"/>
              <a:t>NOMBRE CIENTÍFICO:</a:t>
            </a:r>
          </a:p>
          <a:p>
            <a:pPr algn="ctr"/>
            <a:r>
              <a:rPr lang="es-ES" b="1" dirty="0" smtClean="0"/>
              <a:t>COCOS NUCIFERA</a:t>
            </a:r>
          </a:p>
        </p:txBody>
      </p:sp>
      <p:sp>
        <p:nvSpPr>
          <p:cNvPr id="10" name="9 Proceso alternativo"/>
          <p:cNvSpPr/>
          <p:nvPr/>
        </p:nvSpPr>
        <p:spPr>
          <a:xfrm>
            <a:off x="5157798" y="2928934"/>
            <a:ext cx="3357586" cy="3214710"/>
          </a:xfrm>
          <a:prstGeom prst="flowChartAlternateProcess">
            <a:avLst/>
          </a:prstGeom>
          <a:effectLst>
            <a:innerShdw blurRad="63500" dist="50800" dir="189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r>
              <a:rPr lang="es-ES" b="1" dirty="0" smtClean="0"/>
              <a:t>CARACTERÍSTICAS: </a:t>
            </a:r>
          </a:p>
          <a:p>
            <a:pPr algn="just"/>
            <a:r>
              <a:rPr lang="es-ES" sz="1600" dirty="0" smtClean="0"/>
              <a:t>El nombre específico "</a:t>
            </a:r>
            <a:r>
              <a:rPr lang="es-ES" sz="1600" dirty="0" err="1" smtClean="0"/>
              <a:t>nucifera</a:t>
            </a:r>
            <a:r>
              <a:rPr lang="es-ES" sz="1600" dirty="0" smtClean="0"/>
              <a:t>" deriva del latín, y significa portador de nueces (de </a:t>
            </a:r>
            <a:r>
              <a:rPr lang="es-ES" sz="1600" dirty="0" err="1" smtClean="0"/>
              <a:t>fero</a:t>
            </a:r>
            <a:r>
              <a:rPr lang="es-ES" sz="1600" dirty="0" smtClean="0"/>
              <a:t> = yo porto y </a:t>
            </a:r>
            <a:r>
              <a:rPr lang="es-ES" sz="1600" dirty="0" err="1" smtClean="0"/>
              <a:t>nux-nucis</a:t>
            </a:r>
            <a:r>
              <a:rPr lang="es-ES" sz="1600" dirty="0" smtClean="0"/>
              <a:t> = nuez).</a:t>
            </a:r>
          </a:p>
          <a:p>
            <a:pPr algn="just"/>
            <a:r>
              <a:rPr lang="es-ES" sz="1600" dirty="0" smtClean="0"/>
              <a:t>Es la única especie del género Cocos. Puede alcanzar los 100 años de vida.</a:t>
            </a:r>
          </a:p>
          <a:p>
            <a:pPr algn="just"/>
            <a:r>
              <a:rPr lang="es-ES" sz="1600" dirty="0" smtClean="0"/>
              <a:t>Tiene un tronco único, alto hasta 20-30 metros, con corteza lisa y gris marcada por las cicatrices anulares de las hojas viejas.</a:t>
            </a:r>
          </a:p>
          <a:p>
            <a:pPr algn="just"/>
            <a:endParaRPr lang="es-ES" sz="1600" b="1" dirty="0" smtClean="0"/>
          </a:p>
          <a:p>
            <a:pPr algn="just"/>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a:p>
        </p:txBody>
      </p:sp>
      <p:sp>
        <p:nvSpPr>
          <p:cNvPr id="11" name="10 Proceso alternativo"/>
          <p:cNvSpPr/>
          <p:nvPr/>
        </p:nvSpPr>
        <p:spPr>
          <a:xfrm>
            <a:off x="214282" y="142852"/>
            <a:ext cx="8286808" cy="71438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4000" dirty="0" smtClean="0"/>
              <a:t>NOMBRE COMÚN: </a:t>
            </a:r>
            <a:r>
              <a:rPr lang="es-ES" sz="4000" b="1" dirty="0" smtClean="0"/>
              <a:t>PALMA DE COCO</a:t>
            </a:r>
            <a:endParaRPr lang="es-ES" sz="4000" b="1" dirty="0"/>
          </a:p>
        </p:txBody>
      </p:sp>
      <p:sp>
        <p:nvSpPr>
          <p:cNvPr id="12" name="11 Botón de acción: Volver">
            <a:hlinkClick r:id="" action="ppaction://hlinkshowjump?jump=lastslideviewed" highlightClick="1"/>
          </p:cNvPr>
          <p:cNvSpPr/>
          <p:nvPr/>
        </p:nvSpPr>
        <p:spPr>
          <a:xfrm>
            <a:off x="4357686" y="6262645"/>
            <a:ext cx="642942" cy="399498"/>
          </a:xfrm>
          <a:prstGeom prst="actionButtonRetur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pic>
        <p:nvPicPr>
          <p:cNvPr id="15" name="14 Imagen" descr="HPIM1365.jpg"/>
          <p:cNvPicPr>
            <a:picLocks noChangeAspect="1"/>
          </p:cNvPicPr>
          <p:nvPr/>
        </p:nvPicPr>
        <p:blipFill>
          <a:blip r:embed="rId2" cstate="print"/>
          <a:stretch>
            <a:fillRect/>
          </a:stretch>
        </p:blipFill>
        <p:spPr>
          <a:xfrm rot="5400000">
            <a:off x="539852" y="1771155"/>
            <a:ext cx="4191922" cy="3907212"/>
          </a:xfrm>
          <a:prstGeom prst="rect">
            <a:avLst/>
          </a:prstGeom>
          <a:ln>
            <a:noFill/>
          </a:ln>
          <a:effectLst>
            <a:outerShdw blurRad="292100" dist="139700" dir="2700000" algn="tl" rotWithShape="0">
              <a:srgbClr val="333333">
                <a:alpha val="65000"/>
              </a:srgbClr>
            </a:outerShdw>
          </a:effectLst>
        </p:spPr>
      </p:pic>
      <p:sp>
        <p:nvSpPr>
          <p:cNvPr id="13" name="12 CuadroTexto"/>
          <p:cNvSpPr txBox="1"/>
          <p:nvPr/>
        </p:nvSpPr>
        <p:spPr>
          <a:xfrm>
            <a:off x="5148064" y="1124744"/>
            <a:ext cx="3353026" cy="535531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dirty="0" smtClean="0"/>
              <a:t>FAMILIA:</a:t>
            </a:r>
          </a:p>
          <a:p>
            <a:endParaRPr lang="es-ES" dirty="0"/>
          </a:p>
          <a:p>
            <a:endParaRPr lang="es-ES" dirty="0" smtClean="0"/>
          </a:p>
          <a:p>
            <a:r>
              <a:rPr lang="es-ES" dirty="0" smtClean="0"/>
              <a:t>NOMBRE CIENTIFICO:</a:t>
            </a:r>
          </a:p>
          <a:p>
            <a:endParaRPr lang="es-ES" dirty="0"/>
          </a:p>
          <a:p>
            <a:endParaRPr lang="es-ES" dirty="0" smtClean="0"/>
          </a:p>
          <a:p>
            <a:r>
              <a:rPr lang="es-ES" dirty="0" smtClean="0"/>
              <a:t>CARACTERISTICAS:</a:t>
            </a:r>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p:txBody>
      </p:sp>
      <p:sp>
        <p:nvSpPr>
          <p:cNvPr id="2" name="1 Marcador de pie de página"/>
          <p:cNvSpPr>
            <a:spLocks noGrp="1"/>
          </p:cNvSpPr>
          <p:nvPr>
            <p:ph type="ftr" sz="quarter" idx="16"/>
          </p:nvPr>
        </p:nvSpPr>
        <p:spPr/>
        <p:txBody>
          <a:bodyPr/>
          <a:lstStyle/>
          <a:p>
            <a:r>
              <a:rPr kumimoji="0" lang="es-ES" smtClean="0"/>
              <a:t>HERBARIO VIRTUAL "CLASES DE PLANTAS"</a:t>
            </a:r>
            <a:endParaRPr kumimoji="0" lang="es-ES"/>
          </a:p>
        </p:txBody>
      </p:sp>
      <p:sp>
        <p:nvSpPr>
          <p:cNvPr id="3" name="2 Marcador de número de diapositiva"/>
          <p:cNvSpPr>
            <a:spLocks noGrp="1"/>
          </p:cNvSpPr>
          <p:nvPr>
            <p:ph type="sldNum" sz="quarter" idx="15"/>
          </p:nvPr>
        </p:nvSpPr>
        <p:spPr/>
        <p:txBody>
          <a:bodyPr/>
          <a:lstStyle/>
          <a:p>
            <a:fld id="{8A4431D5-1B33-458B-8AFD-CECCB0FA18CB}" type="slidenum">
              <a:rPr kumimoji="0" lang="es-ES" smtClean="0">
                <a:solidFill>
                  <a:srgbClr val="FFFFFF"/>
                </a:solidFill>
              </a:rPr>
              <a:pPr/>
              <a:t>5</a:t>
            </a:fld>
            <a:endParaRPr kumimoji="0" lang="es-ES"/>
          </a:p>
        </p:txBody>
      </p:sp>
    </p:spTree>
    <p:extLst>
      <p:ext uri="{BB962C8B-B14F-4D97-AF65-F5344CB8AC3E}">
        <p14:creationId xmlns:p14="http://schemas.microsoft.com/office/powerpoint/2010/main" val="2547096962"/>
      </p:ext>
    </p:extLst>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Proceso alternativo"/>
          <p:cNvSpPr/>
          <p:nvPr/>
        </p:nvSpPr>
        <p:spPr>
          <a:xfrm>
            <a:off x="5243526" y="1114418"/>
            <a:ext cx="3214710" cy="642942"/>
          </a:xfrm>
          <a:prstGeom prst="flowChartAlternateProcess">
            <a:avLst/>
          </a:prstGeom>
          <a:effectLst>
            <a:outerShdw blurRad="50800" dist="38100" algn="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s-ES" b="1" dirty="0" smtClean="0"/>
              <a:t>FAMILIA: PTERIDACEAS</a:t>
            </a:r>
            <a:endParaRPr lang="es-ES" dirty="0"/>
          </a:p>
        </p:txBody>
      </p:sp>
      <p:sp>
        <p:nvSpPr>
          <p:cNvPr id="9" name="8 Proceso alternativo"/>
          <p:cNvSpPr/>
          <p:nvPr/>
        </p:nvSpPr>
        <p:spPr>
          <a:xfrm>
            <a:off x="5229236" y="1914518"/>
            <a:ext cx="3214710" cy="785818"/>
          </a:xfrm>
          <a:prstGeom prst="flowChartAlternateProcess">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s-ES" b="1" dirty="0" smtClean="0"/>
              <a:t>NOMBRE CIENTÍFICO: PTERIDIUM  AQUILINUM</a:t>
            </a:r>
          </a:p>
        </p:txBody>
      </p:sp>
      <p:sp>
        <p:nvSpPr>
          <p:cNvPr id="10" name="9 Proceso alternativo"/>
          <p:cNvSpPr/>
          <p:nvPr/>
        </p:nvSpPr>
        <p:spPr>
          <a:xfrm>
            <a:off x="5157798" y="2928934"/>
            <a:ext cx="3357586" cy="3214710"/>
          </a:xfrm>
          <a:prstGeom prst="flowChartAlternateProcess">
            <a:avLst/>
          </a:prstGeom>
          <a:effectLst>
            <a:innerShdw blurRad="63500" dist="50800" dir="189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r>
              <a:rPr lang="es-ES" b="1" dirty="0" smtClean="0"/>
              <a:t>CARACTERÍSTICAS:</a:t>
            </a:r>
          </a:p>
          <a:p>
            <a:pPr algn="just"/>
            <a:r>
              <a:rPr lang="es-ES" sz="1600" b="1" dirty="0" smtClean="0"/>
              <a:t>Son plantas sin flores ni semillas , pertenecientes al grupo de las pteridofitas , se reproducen mediante esporas, son plantas exóticas,  hay dos especies ornamentales: helecho cacho de venado y helecho crespo.</a:t>
            </a:r>
          </a:p>
          <a:p>
            <a:pPr algn="just"/>
            <a:r>
              <a:rPr lang="es-ES" sz="1600" b="1" dirty="0" smtClean="0"/>
              <a:t>Fueron las primeras plantas  terrestres que hubo,  los helechos están por todas partes donde haya agua.</a:t>
            </a:r>
          </a:p>
          <a:p>
            <a:pPr algn="just"/>
            <a:endParaRPr lang="es-ES" sz="1600"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a:p>
        </p:txBody>
      </p:sp>
      <p:sp>
        <p:nvSpPr>
          <p:cNvPr id="11" name="10 Proceso alternativo"/>
          <p:cNvSpPr/>
          <p:nvPr/>
        </p:nvSpPr>
        <p:spPr>
          <a:xfrm>
            <a:off x="214282" y="142852"/>
            <a:ext cx="8286808" cy="71438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4400" b="1" dirty="0" smtClean="0"/>
              <a:t>NOMBRE COMÚN:  HELECHOS</a:t>
            </a:r>
            <a:endParaRPr lang="es-ES" sz="4400" b="1" dirty="0"/>
          </a:p>
        </p:txBody>
      </p:sp>
      <p:sp>
        <p:nvSpPr>
          <p:cNvPr id="12" name="11 Botón de acción: Volver">
            <a:hlinkClick r:id="" action="ppaction://hlinkshowjump?jump=lastslideviewed" highlightClick="1"/>
          </p:cNvPr>
          <p:cNvSpPr/>
          <p:nvPr/>
        </p:nvSpPr>
        <p:spPr>
          <a:xfrm>
            <a:off x="4357686" y="6286520"/>
            <a:ext cx="642942" cy="399498"/>
          </a:xfrm>
          <a:prstGeom prst="actionButtonRetur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pic>
        <p:nvPicPr>
          <p:cNvPr id="14" name="13 Marcador de posición de imagen" descr="HPIM1374.jpg"/>
          <p:cNvPicPr>
            <a:picLocks noGrp="1" noChangeAspect="1"/>
          </p:cNvPicPr>
          <p:nvPr>
            <p:ph type="pic" sz="quarter" idx="12"/>
          </p:nvPr>
        </p:nvPicPr>
        <p:blipFill>
          <a:blip r:embed="rId2" cstate="print"/>
          <a:srcRect l="21503" r="21503"/>
          <a:stretch>
            <a:fillRect/>
          </a:stretch>
        </p:blipFill>
        <p:spPr>
          <a:xfrm>
            <a:off x="740551" y="1628800"/>
            <a:ext cx="3802022" cy="4032448"/>
          </a:xfrm>
        </p:spPr>
      </p:pic>
      <p:sp>
        <p:nvSpPr>
          <p:cNvPr id="13" name="12 CuadroTexto"/>
          <p:cNvSpPr txBox="1"/>
          <p:nvPr/>
        </p:nvSpPr>
        <p:spPr>
          <a:xfrm>
            <a:off x="5148064" y="1124744"/>
            <a:ext cx="3353026" cy="535531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dirty="0" smtClean="0"/>
              <a:t>FAMILIA:</a:t>
            </a:r>
          </a:p>
          <a:p>
            <a:endParaRPr lang="es-ES" dirty="0"/>
          </a:p>
          <a:p>
            <a:endParaRPr lang="es-ES" dirty="0" smtClean="0"/>
          </a:p>
          <a:p>
            <a:r>
              <a:rPr lang="es-ES" dirty="0" smtClean="0"/>
              <a:t>NOMBRE CIENTIFICO:</a:t>
            </a:r>
          </a:p>
          <a:p>
            <a:endParaRPr lang="es-ES" dirty="0"/>
          </a:p>
          <a:p>
            <a:endParaRPr lang="es-ES" dirty="0" smtClean="0"/>
          </a:p>
          <a:p>
            <a:r>
              <a:rPr lang="es-ES" dirty="0" smtClean="0"/>
              <a:t>CARACTERISTICAS:</a:t>
            </a:r>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p:txBody>
      </p:sp>
      <p:sp>
        <p:nvSpPr>
          <p:cNvPr id="2" name="1 Marcador de pie de página"/>
          <p:cNvSpPr>
            <a:spLocks noGrp="1"/>
          </p:cNvSpPr>
          <p:nvPr>
            <p:ph type="ftr" sz="quarter" idx="16"/>
          </p:nvPr>
        </p:nvSpPr>
        <p:spPr/>
        <p:txBody>
          <a:bodyPr/>
          <a:lstStyle/>
          <a:p>
            <a:r>
              <a:rPr kumimoji="0" lang="es-ES" smtClean="0"/>
              <a:t>HERBARIO VIRTUAL "CLASES DE PLANTAS"</a:t>
            </a:r>
            <a:endParaRPr kumimoji="0" lang="es-ES"/>
          </a:p>
        </p:txBody>
      </p:sp>
      <p:sp>
        <p:nvSpPr>
          <p:cNvPr id="3" name="2 Marcador de número de diapositiva"/>
          <p:cNvSpPr>
            <a:spLocks noGrp="1"/>
          </p:cNvSpPr>
          <p:nvPr>
            <p:ph type="sldNum" sz="quarter" idx="15"/>
          </p:nvPr>
        </p:nvSpPr>
        <p:spPr/>
        <p:txBody>
          <a:bodyPr/>
          <a:lstStyle/>
          <a:p>
            <a:fld id="{8A4431D5-1B33-458B-8AFD-CECCB0FA18CB}" type="slidenum">
              <a:rPr kumimoji="0" lang="es-ES" smtClean="0">
                <a:solidFill>
                  <a:srgbClr val="FFFFFF"/>
                </a:solidFill>
              </a:rPr>
              <a:pPr/>
              <a:t>6</a:t>
            </a:fld>
            <a:endParaRPr kumimoji="0" lang="es-ES"/>
          </a:p>
        </p:txBody>
      </p:sp>
    </p:spTree>
    <p:extLst>
      <p:ext uri="{BB962C8B-B14F-4D97-AF65-F5344CB8AC3E}">
        <p14:creationId xmlns:p14="http://schemas.microsoft.com/office/powerpoint/2010/main" val="1702098314"/>
      </p:ext>
    </p:extLst>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Proceso alternativo"/>
          <p:cNvSpPr/>
          <p:nvPr/>
        </p:nvSpPr>
        <p:spPr>
          <a:xfrm>
            <a:off x="5243526" y="1114418"/>
            <a:ext cx="3214710" cy="642942"/>
          </a:xfrm>
          <a:prstGeom prst="flowChartAlternateProcess">
            <a:avLst/>
          </a:prstGeom>
          <a:effectLst>
            <a:outerShdw blurRad="50800" dist="38100" algn="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b="1" dirty="0" smtClean="0"/>
          </a:p>
          <a:p>
            <a:pPr algn="ctr"/>
            <a:r>
              <a:rPr lang="es-ES" b="1" dirty="0" smtClean="0"/>
              <a:t>FAMILIA: EUPHORBIACEAE</a:t>
            </a:r>
            <a:endParaRPr lang="es-ES" dirty="0" smtClean="0"/>
          </a:p>
          <a:p>
            <a:pPr algn="ctr"/>
            <a:endParaRPr lang="es-ES" dirty="0"/>
          </a:p>
        </p:txBody>
      </p:sp>
      <p:sp>
        <p:nvSpPr>
          <p:cNvPr id="9" name="8 Proceso alternativo"/>
          <p:cNvSpPr/>
          <p:nvPr/>
        </p:nvSpPr>
        <p:spPr>
          <a:xfrm>
            <a:off x="5229236" y="1914518"/>
            <a:ext cx="3214710" cy="785818"/>
          </a:xfrm>
          <a:prstGeom prst="flowChartAlternateProcess">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s-ES" b="1" dirty="0" smtClean="0"/>
              <a:t>NOMBRE CIENTÍFICO:</a:t>
            </a:r>
          </a:p>
          <a:p>
            <a:pPr algn="ctr"/>
            <a:r>
              <a:rPr lang="es-ES" b="1" i="1" dirty="0" smtClean="0"/>
              <a:t>CODIAEUM SPP</a:t>
            </a:r>
            <a:endParaRPr lang="es-ES" b="1" dirty="0" smtClean="0"/>
          </a:p>
        </p:txBody>
      </p:sp>
      <p:sp>
        <p:nvSpPr>
          <p:cNvPr id="10" name="9 Proceso alternativo"/>
          <p:cNvSpPr/>
          <p:nvPr/>
        </p:nvSpPr>
        <p:spPr>
          <a:xfrm>
            <a:off x="5157798" y="2928934"/>
            <a:ext cx="3357586" cy="3214710"/>
          </a:xfrm>
          <a:prstGeom prst="flowChartAlternateProcess">
            <a:avLst/>
          </a:prstGeom>
          <a:effectLst>
            <a:innerShdw blurRad="63500" dist="50800" dir="189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r>
              <a:rPr lang="es-ES" b="1" dirty="0" smtClean="0"/>
              <a:t>CARACTERÍSTICAS:</a:t>
            </a:r>
          </a:p>
          <a:p>
            <a:pPr algn="just"/>
            <a:r>
              <a:rPr lang="es-ES" sz="1600" b="1" dirty="0" smtClean="0"/>
              <a:t>ES una planta más bien delicada. La iluminación debe ser intensa para mantener vivos los colores. Puede darle los rayos directos del sol, pero no es bueno. En invierno, mínimo 15º C y en verano, máximo 27º C. Es aconsejable una temperatura constante.</a:t>
            </a:r>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a:p>
        </p:txBody>
      </p:sp>
      <p:sp>
        <p:nvSpPr>
          <p:cNvPr id="11" name="10 Proceso alternativo"/>
          <p:cNvSpPr/>
          <p:nvPr/>
        </p:nvSpPr>
        <p:spPr>
          <a:xfrm>
            <a:off x="214282" y="142852"/>
            <a:ext cx="8286808" cy="71438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4400" b="1" dirty="0" smtClean="0"/>
              <a:t>NOMBRE COMÚN</a:t>
            </a:r>
            <a:r>
              <a:rPr lang="es-ES" sz="4400" dirty="0" smtClean="0"/>
              <a:t>:  </a:t>
            </a:r>
            <a:r>
              <a:rPr lang="es-ES" sz="4400" b="1" dirty="0" smtClean="0"/>
              <a:t>CROTO</a:t>
            </a:r>
            <a:endParaRPr lang="es-ES" sz="4400" b="1" dirty="0"/>
          </a:p>
        </p:txBody>
      </p:sp>
      <p:sp>
        <p:nvSpPr>
          <p:cNvPr id="12" name="11 Botón de acción: Volver">
            <a:hlinkClick r:id="" action="ppaction://hlinkshowjump?jump=lastslideviewed" highlightClick="1"/>
          </p:cNvPr>
          <p:cNvSpPr/>
          <p:nvPr/>
        </p:nvSpPr>
        <p:spPr>
          <a:xfrm>
            <a:off x="4139952" y="6314161"/>
            <a:ext cx="642942" cy="399498"/>
          </a:xfrm>
          <a:prstGeom prst="actionButtonRetur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pic>
        <p:nvPicPr>
          <p:cNvPr id="4098" name="Imagen 15" descr="http://biologia.eia.edu.co/paginaflora/herbaceas/euphorbiaceae/croto/croto3640.jpg"/>
          <p:cNvPicPr>
            <a:picLocks noGrp="1" noChangeAspect="1" noChangeArrowheads="1"/>
          </p:cNvPicPr>
          <p:nvPr>
            <p:ph type="pic" sz="quarter" idx="12"/>
          </p:nvPr>
        </p:nvPicPr>
        <p:blipFill>
          <a:blip r:embed="rId2"/>
          <a:srcRect l="24983" r="24983"/>
          <a:stretch>
            <a:fillRect/>
          </a:stretch>
        </p:blipFill>
        <p:spPr bwMode="auto">
          <a:xfrm>
            <a:off x="545597" y="1435889"/>
            <a:ext cx="4237297" cy="4374818"/>
          </a:xfrm>
          <a:prstGeom prst="rect">
            <a:avLst/>
          </a:prstGeom>
          <a:ln>
            <a:noFill/>
          </a:ln>
          <a:effectLst>
            <a:outerShdw blurRad="292100" dist="139700" dir="2700000" algn="tl" rotWithShape="0">
              <a:srgbClr val="333333">
                <a:alpha val="65000"/>
              </a:srgbClr>
            </a:outerShdw>
          </a:effectLst>
        </p:spPr>
      </p:pic>
      <p:sp>
        <p:nvSpPr>
          <p:cNvPr id="13" name="12 CuadroTexto"/>
          <p:cNvSpPr txBox="1"/>
          <p:nvPr/>
        </p:nvSpPr>
        <p:spPr>
          <a:xfrm>
            <a:off x="5148064" y="1124744"/>
            <a:ext cx="3353026" cy="535531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dirty="0" smtClean="0"/>
              <a:t>FAMILIA:</a:t>
            </a:r>
          </a:p>
          <a:p>
            <a:endParaRPr lang="es-ES" dirty="0"/>
          </a:p>
          <a:p>
            <a:endParaRPr lang="es-ES" dirty="0" smtClean="0"/>
          </a:p>
          <a:p>
            <a:r>
              <a:rPr lang="es-ES" dirty="0" smtClean="0"/>
              <a:t>NOMBRE CIENTIFICO:</a:t>
            </a:r>
          </a:p>
          <a:p>
            <a:endParaRPr lang="es-ES" dirty="0"/>
          </a:p>
          <a:p>
            <a:endParaRPr lang="es-ES" dirty="0" smtClean="0"/>
          </a:p>
          <a:p>
            <a:r>
              <a:rPr lang="es-ES" dirty="0" smtClean="0"/>
              <a:t>CARACTERISTICAS:</a:t>
            </a:r>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p:txBody>
      </p:sp>
      <p:sp>
        <p:nvSpPr>
          <p:cNvPr id="2" name="1 Marcador de pie de página"/>
          <p:cNvSpPr>
            <a:spLocks noGrp="1"/>
          </p:cNvSpPr>
          <p:nvPr>
            <p:ph type="ftr" sz="quarter" idx="16"/>
          </p:nvPr>
        </p:nvSpPr>
        <p:spPr/>
        <p:txBody>
          <a:bodyPr/>
          <a:lstStyle/>
          <a:p>
            <a:r>
              <a:rPr kumimoji="0" lang="es-ES" smtClean="0"/>
              <a:t>HERBARIO VIRTUAL "CLASES DE PLANTAS"</a:t>
            </a:r>
            <a:endParaRPr kumimoji="0" lang="es-ES"/>
          </a:p>
        </p:txBody>
      </p:sp>
      <p:sp>
        <p:nvSpPr>
          <p:cNvPr id="3" name="2 Marcador de número de diapositiva"/>
          <p:cNvSpPr>
            <a:spLocks noGrp="1"/>
          </p:cNvSpPr>
          <p:nvPr>
            <p:ph type="sldNum" sz="quarter" idx="15"/>
          </p:nvPr>
        </p:nvSpPr>
        <p:spPr/>
        <p:txBody>
          <a:bodyPr/>
          <a:lstStyle/>
          <a:p>
            <a:fld id="{8A4431D5-1B33-458B-8AFD-CECCB0FA18CB}" type="slidenum">
              <a:rPr kumimoji="0" lang="es-ES" smtClean="0">
                <a:solidFill>
                  <a:srgbClr val="FFFFFF"/>
                </a:solidFill>
              </a:rPr>
              <a:pPr/>
              <a:t>7</a:t>
            </a:fld>
            <a:endParaRPr kumimoji="0" lang="es-ES"/>
          </a:p>
        </p:txBody>
      </p:sp>
    </p:spTree>
    <p:extLst>
      <p:ext uri="{BB962C8B-B14F-4D97-AF65-F5344CB8AC3E}">
        <p14:creationId xmlns:p14="http://schemas.microsoft.com/office/powerpoint/2010/main" val="3515449110"/>
      </p:ext>
    </p:extLst>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Proceso alternativo"/>
          <p:cNvSpPr/>
          <p:nvPr/>
        </p:nvSpPr>
        <p:spPr>
          <a:xfrm>
            <a:off x="5243526" y="1114418"/>
            <a:ext cx="3214710" cy="642942"/>
          </a:xfrm>
          <a:prstGeom prst="flowChartAlternateProcess">
            <a:avLst/>
          </a:prstGeom>
          <a:effectLst>
            <a:outerShdw blurRad="50800" dist="38100" algn="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b="1" dirty="0" smtClean="0"/>
          </a:p>
          <a:p>
            <a:pPr algn="ctr"/>
            <a:endParaRPr lang="es-ES" b="1" dirty="0" smtClean="0"/>
          </a:p>
          <a:p>
            <a:pPr algn="ctr"/>
            <a:r>
              <a:rPr lang="es-ES" b="1" dirty="0" smtClean="0"/>
              <a:t>FAMILIA: HELICONIACEAE</a:t>
            </a:r>
            <a:endParaRPr lang="es-ES" dirty="0" smtClean="0"/>
          </a:p>
          <a:p>
            <a:pPr algn="ctr"/>
            <a:endParaRPr lang="es-ES" dirty="0" smtClean="0"/>
          </a:p>
          <a:p>
            <a:pPr algn="ctr"/>
            <a:endParaRPr lang="es-ES" dirty="0"/>
          </a:p>
        </p:txBody>
      </p:sp>
      <p:sp>
        <p:nvSpPr>
          <p:cNvPr id="9" name="8 Proceso alternativo"/>
          <p:cNvSpPr/>
          <p:nvPr/>
        </p:nvSpPr>
        <p:spPr>
          <a:xfrm>
            <a:off x="5229236" y="1914518"/>
            <a:ext cx="3214710" cy="785818"/>
          </a:xfrm>
          <a:prstGeom prst="flowChartAlternateProcess">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s-ES" b="1" dirty="0" smtClean="0"/>
              <a:t>NOMBRE CIENTÍFICO:</a:t>
            </a:r>
          </a:p>
          <a:p>
            <a:pPr algn="ctr"/>
            <a:r>
              <a:rPr lang="es-ES" b="1" i="1" dirty="0" smtClean="0"/>
              <a:t>HELICONIA ROSTRATA</a:t>
            </a:r>
            <a:endParaRPr lang="es-ES" b="1" dirty="0" smtClean="0"/>
          </a:p>
        </p:txBody>
      </p:sp>
      <p:sp>
        <p:nvSpPr>
          <p:cNvPr id="10" name="9 Proceso alternativo"/>
          <p:cNvSpPr/>
          <p:nvPr/>
        </p:nvSpPr>
        <p:spPr>
          <a:xfrm>
            <a:off x="5157798" y="2928934"/>
            <a:ext cx="3357586" cy="3214710"/>
          </a:xfrm>
          <a:prstGeom prst="flowChartAlternateProcess">
            <a:avLst/>
          </a:prstGeom>
          <a:effectLst>
            <a:innerShdw blurRad="63500" dist="50800" dir="189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r>
              <a:rPr lang="es-ES" b="1" dirty="0" smtClean="0"/>
              <a:t>CARACTERÍSTICAS: </a:t>
            </a:r>
          </a:p>
          <a:p>
            <a:pPr algn="just"/>
            <a:r>
              <a:rPr lang="es-ES" sz="1600" b="1" dirty="0" smtClean="0"/>
              <a:t>Origen: zonas tropicales de Centro y Sur de América. Inflorescencia en espiga formada por largas brácteas. Sus inflorescencias son hermafroditas pues poseen una parte masculina (estambres) y una femenina (pistilo). La mayoría de especies habitan regiones húmedas y lluviosas.</a:t>
            </a:r>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a:p>
        </p:txBody>
      </p:sp>
      <p:sp>
        <p:nvSpPr>
          <p:cNvPr id="11" name="10 Proceso alternativo"/>
          <p:cNvSpPr/>
          <p:nvPr/>
        </p:nvSpPr>
        <p:spPr>
          <a:xfrm>
            <a:off x="214282" y="142852"/>
            <a:ext cx="8286808" cy="71438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4400" b="1" dirty="0" smtClean="0"/>
              <a:t>NOMBRE COMÚN:</a:t>
            </a:r>
            <a:r>
              <a:rPr lang="es-ES" sz="4400" dirty="0" smtClean="0"/>
              <a:t>  </a:t>
            </a:r>
            <a:r>
              <a:rPr lang="es-ES" sz="4400" b="1" dirty="0" smtClean="0"/>
              <a:t>PLATANILLOS</a:t>
            </a:r>
            <a:endParaRPr lang="es-ES" sz="4400" b="1" dirty="0"/>
          </a:p>
        </p:txBody>
      </p:sp>
      <p:sp>
        <p:nvSpPr>
          <p:cNvPr id="12" name="11 Botón de acción: Volver">
            <a:hlinkClick r:id="" action="ppaction://hlinkshowjump?jump=lastslideviewed" highlightClick="1"/>
          </p:cNvPr>
          <p:cNvSpPr/>
          <p:nvPr/>
        </p:nvSpPr>
        <p:spPr>
          <a:xfrm>
            <a:off x="4211960" y="6286520"/>
            <a:ext cx="642942" cy="399498"/>
          </a:xfrm>
          <a:prstGeom prst="actionButtonRetur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pic>
        <p:nvPicPr>
          <p:cNvPr id="5122" name="Imagen 19" descr="http://biologia.eia.edu.co/paginaflora/herbaceas/heliconiaceae/platanillo/platanillo1640.jpg"/>
          <p:cNvPicPr>
            <a:picLocks noGrp="1" noChangeArrowheads="1"/>
          </p:cNvPicPr>
          <p:nvPr>
            <p:ph type="pic" sz="quarter" idx="12"/>
          </p:nvPr>
        </p:nvPicPr>
        <p:blipFill>
          <a:blip r:embed="rId2"/>
          <a:srcRect l="28184" t="4647" r="28184" b="5514"/>
          <a:stretch>
            <a:fillRect/>
          </a:stretch>
        </p:blipFill>
        <p:spPr bwMode="auto">
          <a:xfrm>
            <a:off x="624924" y="1725815"/>
            <a:ext cx="3744416" cy="4047904"/>
          </a:xfrm>
          <a:prstGeom prst="rect">
            <a:avLst/>
          </a:prstGeom>
          <a:ln>
            <a:noFill/>
          </a:ln>
          <a:effectLst>
            <a:outerShdw blurRad="292100" dist="139700" dir="2700000" algn="tl" rotWithShape="0">
              <a:srgbClr val="333333">
                <a:alpha val="65000"/>
              </a:srgbClr>
            </a:outerShdw>
          </a:effectLst>
        </p:spPr>
      </p:pic>
      <p:sp>
        <p:nvSpPr>
          <p:cNvPr id="13" name="12 CuadroTexto"/>
          <p:cNvSpPr txBox="1"/>
          <p:nvPr/>
        </p:nvSpPr>
        <p:spPr>
          <a:xfrm>
            <a:off x="5148064" y="1124744"/>
            <a:ext cx="3353026" cy="535531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dirty="0" smtClean="0"/>
              <a:t>FAMILIA:</a:t>
            </a:r>
          </a:p>
          <a:p>
            <a:endParaRPr lang="es-ES" dirty="0"/>
          </a:p>
          <a:p>
            <a:endParaRPr lang="es-ES" dirty="0" smtClean="0"/>
          </a:p>
          <a:p>
            <a:r>
              <a:rPr lang="es-ES" dirty="0" smtClean="0"/>
              <a:t>NOMBRE CIENTIFICO:</a:t>
            </a:r>
          </a:p>
          <a:p>
            <a:endParaRPr lang="es-ES" dirty="0"/>
          </a:p>
          <a:p>
            <a:endParaRPr lang="es-ES" dirty="0" smtClean="0"/>
          </a:p>
          <a:p>
            <a:r>
              <a:rPr lang="es-ES" dirty="0" smtClean="0"/>
              <a:t>CARACTERISTICAS:</a:t>
            </a:r>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p:txBody>
      </p:sp>
      <p:sp>
        <p:nvSpPr>
          <p:cNvPr id="2" name="1 Marcador de pie de página"/>
          <p:cNvSpPr>
            <a:spLocks noGrp="1"/>
          </p:cNvSpPr>
          <p:nvPr>
            <p:ph type="ftr" sz="quarter" idx="16"/>
          </p:nvPr>
        </p:nvSpPr>
        <p:spPr/>
        <p:txBody>
          <a:bodyPr/>
          <a:lstStyle/>
          <a:p>
            <a:r>
              <a:rPr kumimoji="0" lang="es-ES" smtClean="0"/>
              <a:t>HERBARIO VIRTUAL "CLASES DE PLANTAS"</a:t>
            </a:r>
            <a:endParaRPr kumimoji="0" lang="es-ES"/>
          </a:p>
        </p:txBody>
      </p:sp>
      <p:sp>
        <p:nvSpPr>
          <p:cNvPr id="3" name="2 Marcador de número de diapositiva"/>
          <p:cNvSpPr>
            <a:spLocks noGrp="1"/>
          </p:cNvSpPr>
          <p:nvPr>
            <p:ph type="sldNum" sz="quarter" idx="15"/>
          </p:nvPr>
        </p:nvSpPr>
        <p:spPr/>
        <p:txBody>
          <a:bodyPr/>
          <a:lstStyle/>
          <a:p>
            <a:fld id="{8A4431D5-1B33-458B-8AFD-CECCB0FA18CB}" type="slidenum">
              <a:rPr kumimoji="0" lang="es-ES" smtClean="0">
                <a:solidFill>
                  <a:srgbClr val="FFFFFF"/>
                </a:solidFill>
              </a:rPr>
              <a:pPr/>
              <a:t>8</a:t>
            </a:fld>
            <a:endParaRPr kumimoji="0" lang="es-ES"/>
          </a:p>
        </p:txBody>
      </p:sp>
    </p:spTree>
    <p:extLst>
      <p:ext uri="{BB962C8B-B14F-4D97-AF65-F5344CB8AC3E}">
        <p14:creationId xmlns:p14="http://schemas.microsoft.com/office/powerpoint/2010/main" val="2003979908"/>
      </p:ext>
    </p:extLst>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Proceso alternativo"/>
          <p:cNvSpPr/>
          <p:nvPr/>
        </p:nvSpPr>
        <p:spPr>
          <a:xfrm>
            <a:off x="5243526" y="1114418"/>
            <a:ext cx="3214710" cy="642942"/>
          </a:xfrm>
          <a:prstGeom prst="flowChartAlternateProcess">
            <a:avLst/>
          </a:prstGeom>
          <a:effectLst>
            <a:outerShdw blurRad="50800" dist="38100" algn="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b="1" dirty="0" smtClean="0"/>
          </a:p>
          <a:p>
            <a:pPr algn="ctr"/>
            <a:endParaRPr lang="es-ES" b="1" dirty="0" smtClean="0"/>
          </a:p>
          <a:p>
            <a:pPr algn="ctr"/>
            <a:endParaRPr lang="es-ES" b="1" dirty="0" smtClean="0"/>
          </a:p>
          <a:p>
            <a:pPr algn="ctr"/>
            <a:r>
              <a:rPr lang="es-ES" b="1" dirty="0" smtClean="0"/>
              <a:t>FAMILIA: LAMIACEAE</a:t>
            </a:r>
            <a:endParaRPr lang="es-ES" dirty="0" smtClean="0"/>
          </a:p>
          <a:p>
            <a:pPr algn="ctr"/>
            <a:endParaRPr lang="es-ES" dirty="0" smtClean="0"/>
          </a:p>
          <a:p>
            <a:pPr algn="ctr"/>
            <a:endParaRPr lang="es-ES" dirty="0" smtClean="0"/>
          </a:p>
          <a:p>
            <a:pPr algn="ctr"/>
            <a:endParaRPr lang="es-ES" dirty="0"/>
          </a:p>
        </p:txBody>
      </p:sp>
      <p:sp>
        <p:nvSpPr>
          <p:cNvPr id="9" name="8 Proceso alternativo"/>
          <p:cNvSpPr/>
          <p:nvPr/>
        </p:nvSpPr>
        <p:spPr>
          <a:xfrm>
            <a:off x="5229236" y="1914518"/>
            <a:ext cx="3214710" cy="785818"/>
          </a:xfrm>
          <a:prstGeom prst="flowChartAlternateProcess">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s-ES" b="1" dirty="0" smtClean="0"/>
              <a:t>NOMBRE CIENTÍFICO:</a:t>
            </a:r>
          </a:p>
          <a:p>
            <a:pPr algn="ctr"/>
            <a:r>
              <a:rPr lang="es-ES" b="1" i="1" dirty="0" smtClean="0"/>
              <a:t>COLEUS SPP</a:t>
            </a:r>
            <a:endParaRPr lang="es-ES" b="1" dirty="0" smtClean="0"/>
          </a:p>
        </p:txBody>
      </p:sp>
      <p:sp>
        <p:nvSpPr>
          <p:cNvPr id="10" name="9 Proceso alternativo"/>
          <p:cNvSpPr/>
          <p:nvPr/>
        </p:nvSpPr>
        <p:spPr>
          <a:xfrm>
            <a:off x="5157798" y="2928934"/>
            <a:ext cx="3357586" cy="3214710"/>
          </a:xfrm>
          <a:prstGeom prst="flowChartAlternateProcess">
            <a:avLst/>
          </a:prstGeom>
          <a:effectLst>
            <a:innerShdw blurRad="63500" dist="50800" dir="189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r>
              <a:rPr lang="es-ES" b="1" dirty="0" smtClean="0"/>
              <a:t>CARACTERÍSTICAS: </a:t>
            </a:r>
          </a:p>
          <a:p>
            <a:pPr algn="just"/>
            <a:r>
              <a:rPr lang="es-ES" sz="1600" b="1" dirty="0" smtClean="0"/>
              <a:t>Es una planta ornamental. La puedes cultivar tanto dentro de casa como en el jardín. Los </a:t>
            </a:r>
            <a:r>
              <a:rPr lang="es-ES" sz="1600" b="1" dirty="0" err="1" smtClean="0"/>
              <a:t>Cóleos</a:t>
            </a:r>
            <a:r>
              <a:rPr lang="es-ES" sz="1600" b="1" dirty="0" smtClean="0"/>
              <a:t> comprende unas 150 especies de plantas herbáceas vivaces o anuales originarias de zonas tropicales de África, Centroamérica, Asia e islas del Pacífico. Tiene multitud de variedades que se cultivan por la belleza de sus hojas de alegre y fuerte colorido muy variado.</a:t>
            </a:r>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smtClean="0"/>
          </a:p>
          <a:p>
            <a:pPr algn="ctr"/>
            <a:endParaRPr lang="es-ES" b="1" dirty="0"/>
          </a:p>
        </p:txBody>
      </p:sp>
      <p:sp>
        <p:nvSpPr>
          <p:cNvPr id="11" name="10 Proceso alternativo"/>
          <p:cNvSpPr/>
          <p:nvPr/>
        </p:nvSpPr>
        <p:spPr>
          <a:xfrm>
            <a:off x="214282" y="142852"/>
            <a:ext cx="8286808" cy="71438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4400" b="1" dirty="0" smtClean="0"/>
              <a:t>NOMBRE COMÚN</a:t>
            </a:r>
            <a:r>
              <a:rPr lang="es-ES" sz="4400" dirty="0" smtClean="0"/>
              <a:t>:  </a:t>
            </a:r>
            <a:r>
              <a:rPr lang="es-ES" sz="4400" b="1" dirty="0" smtClean="0"/>
              <a:t>COLEOS</a:t>
            </a:r>
            <a:endParaRPr lang="es-ES" sz="4400" b="1" dirty="0"/>
          </a:p>
        </p:txBody>
      </p:sp>
      <p:pic>
        <p:nvPicPr>
          <p:cNvPr id="6146" name="Imagen 21" descr="http://biologia.eia.edu.co/paginaflora/herbaceas/lamiaceae/coleo/coleo1640.jpg"/>
          <p:cNvPicPr>
            <a:picLocks noGrp="1" noChangeAspect="1" noChangeArrowheads="1"/>
          </p:cNvPicPr>
          <p:nvPr>
            <p:ph type="pic" sz="quarter" idx="12"/>
          </p:nvPr>
        </p:nvPicPr>
        <p:blipFill>
          <a:blip r:embed="rId2"/>
          <a:srcRect l="24983" r="24983"/>
          <a:stretch>
            <a:fillRect/>
          </a:stretch>
        </p:blipFill>
        <p:spPr bwMode="auto">
          <a:xfrm>
            <a:off x="619047" y="1435889"/>
            <a:ext cx="3942984" cy="4374248"/>
          </a:xfrm>
          <a:prstGeom prst="rect">
            <a:avLst/>
          </a:prstGeom>
          <a:ln>
            <a:noFill/>
          </a:ln>
          <a:effectLst>
            <a:outerShdw blurRad="292100" dist="139700" dir="2700000" algn="tl" rotWithShape="0">
              <a:srgbClr val="333333">
                <a:alpha val="65000"/>
              </a:srgbClr>
            </a:outerShdw>
          </a:effectLst>
        </p:spPr>
      </p:pic>
      <p:sp>
        <p:nvSpPr>
          <p:cNvPr id="13" name="12 CuadroTexto"/>
          <p:cNvSpPr txBox="1"/>
          <p:nvPr/>
        </p:nvSpPr>
        <p:spPr>
          <a:xfrm>
            <a:off x="5148064" y="980728"/>
            <a:ext cx="3353026" cy="535531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dirty="0" smtClean="0"/>
              <a:t>FAMILIA:</a:t>
            </a:r>
          </a:p>
          <a:p>
            <a:endParaRPr lang="es-ES" dirty="0"/>
          </a:p>
          <a:p>
            <a:endParaRPr lang="es-ES" dirty="0" smtClean="0"/>
          </a:p>
          <a:p>
            <a:r>
              <a:rPr lang="es-ES" dirty="0" smtClean="0"/>
              <a:t>NOMBRE CIENTIFICO:</a:t>
            </a:r>
          </a:p>
          <a:p>
            <a:endParaRPr lang="es-ES" dirty="0"/>
          </a:p>
          <a:p>
            <a:endParaRPr lang="es-ES" dirty="0" smtClean="0"/>
          </a:p>
          <a:p>
            <a:r>
              <a:rPr lang="es-ES" dirty="0" smtClean="0"/>
              <a:t>CARACTERISTICAS:</a:t>
            </a:r>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endParaRPr lang="es-ES" dirty="0"/>
          </a:p>
        </p:txBody>
      </p:sp>
      <p:sp>
        <p:nvSpPr>
          <p:cNvPr id="2" name="1 Marcador de pie de página"/>
          <p:cNvSpPr>
            <a:spLocks noGrp="1"/>
          </p:cNvSpPr>
          <p:nvPr>
            <p:ph type="ftr" sz="quarter" idx="16"/>
          </p:nvPr>
        </p:nvSpPr>
        <p:spPr/>
        <p:txBody>
          <a:bodyPr/>
          <a:lstStyle/>
          <a:p>
            <a:r>
              <a:rPr kumimoji="0" lang="es-ES" smtClean="0"/>
              <a:t>HERBARIO VIRTUAL "CLASES DE PLANTAS"</a:t>
            </a:r>
            <a:endParaRPr kumimoji="0" lang="es-ES"/>
          </a:p>
        </p:txBody>
      </p:sp>
      <p:sp>
        <p:nvSpPr>
          <p:cNvPr id="3" name="2 Marcador de número de diapositiva"/>
          <p:cNvSpPr>
            <a:spLocks noGrp="1"/>
          </p:cNvSpPr>
          <p:nvPr>
            <p:ph type="sldNum" sz="quarter" idx="15"/>
          </p:nvPr>
        </p:nvSpPr>
        <p:spPr/>
        <p:txBody>
          <a:bodyPr/>
          <a:lstStyle/>
          <a:p>
            <a:fld id="{8A4431D5-1B33-458B-8AFD-CECCB0FA18CB}" type="slidenum">
              <a:rPr kumimoji="0" lang="es-ES" smtClean="0">
                <a:solidFill>
                  <a:srgbClr val="FFFFFF"/>
                </a:solidFill>
              </a:rPr>
              <a:pPr/>
              <a:t>9</a:t>
            </a:fld>
            <a:endParaRPr kumimoji="0" lang="es-ES"/>
          </a:p>
        </p:txBody>
      </p:sp>
    </p:spTree>
    <p:extLst>
      <p:ext uri="{BB962C8B-B14F-4D97-AF65-F5344CB8AC3E}">
        <p14:creationId xmlns:p14="http://schemas.microsoft.com/office/powerpoint/2010/main" val="4043276503"/>
      </p:ext>
    </p:extLst>
  </p:cSld>
  <p:clrMapOvr>
    <a:masterClrMapping/>
  </p:clrMapOvr>
  <p:transition spd="slow">
    <p:wheel spokes="8"/>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712</Words>
  <Application>Microsoft Office PowerPoint</Application>
  <PresentationFormat>Presentación en pantalla (4:3)</PresentationFormat>
  <Paragraphs>328</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Clases De Plantas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OTRAS PLANTAS</vt:lpstr>
      <vt:lpstr>RELACION DE FLORES REGIONALES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PC_CHINCHE</dc:creator>
  <cp:lastModifiedBy>PC_CHINCHE</cp:lastModifiedBy>
  <cp:revision>1</cp:revision>
  <dcterms:created xsi:type="dcterms:W3CDTF">2012-11-08T11:13:27Z</dcterms:created>
  <dcterms:modified xsi:type="dcterms:W3CDTF">2012-11-08T11:23:00Z</dcterms:modified>
</cp:coreProperties>
</file>